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4"/>
  </p:notesMasterIdLst>
  <p:handoutMasterIdLst>
    <p:handoutMasterId r:id="rId15"/>
  </p:handoutMasterIdLst>
  <p:sldIdLst>
    <p:sldId id="459" r:id="rId2"/>
    <p:sldId id="861" r:id="rId3"/>
    <p:sldId id="862" r:id="rId4"/>
    <p:sldId id="461" r:id="rId5"/>
    <p:sldId id="463" r:id="rId6"/>
    <p:sldId id="853" r:id="rId7"/>
    <p:sldId id="856" r:id="rId8"/>
    <p:sldId id="857" r:id="rId9"/>
    <p:sldId id="858" r:id="rId10"/>
    <p:sldId id="859" r:id="rId11"/>
    <p:sldId id="860" r:id="rId12"/>
    <p:sldId id="462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DAE2BC-D5DA-3142-98A2-4364F88513FA}">
          <p14:sldIdLst>
            <p14:sldId id="459"/>
            <p14:sldId id="861"/>
            <p14:sldId id="862"/>
            <p14:sldId id="461"/>
            <p14:sldId id="463"/>
            <p14:sldId id="853"/>
            <p14:sldId id="856"/>
            <p14:sldId id="857"/>
            <p14:sldId id="858"/>
            <p14:sldId id="859"/>
            <p14:sldId id="860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t Ha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497"/>
    <p:restoredTop sz="94934" autoAdjust="0"/>
  </p:normalViewPr>
  <p:slideViewPr>
    <p:cSldViewPr snapToGrid="0" snapToObjects="1">
      <p:cViewPr varScale="1">
        <p:scale>
          <a:sx n="80" d="100"/>
          <a:sy n="80" d="100"/>
        </p:scale>
        <p:origin x="184" y="1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a/Dropbox%20(&#22823;&#23398;&#20849;&#21516;&#21033;&#29992;&#27231;&#38306;&#27861;&#20154;&#12288;&#22269;&#31435;&#27508;&#21490;&#27665;&#20439;&#21338;&#29289;&#39208;)/Documents/20210215_summit/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yuta/Dropbox%20(&#22823;&#23398;&#20849;&#21516;&#21033;&#29992;&#27231;&#38306;&#27861;&#20154;&#12288;&#22269;&#31435;&#27508;&#21490;&#27665;&#20439;&#21338;&#29289;&#39208;)/Documents/20210215_summit/progr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Sheet1!$A$2:$A$547</c:f>
              <c:numCache>
                <c:formatCode>m/d/yy</c:formatCode>
                <c:ptCount val="546"/>
                <c:pt idx="0">
                  <c:v>43686</c:v>
                </c:pt>
                <c:pt idx="1">
                  <c:v>43687</c:v>
                </c:pt>
                <c:pt idx="2">
                  <c:v>43688</c:v>
                </c:pt>
                <c:pt idx="3">
                  <c:v>43689</c:v>
                </c:pt>
                <c:pt idx="4">
                  <c:v>43690</c:v>
                </c:pt>
                <c:pt idx="5">
                  <c:v>43691</c:v>
                </c:pt>
                <c:pt idx="6">
                  <c:v>43692</c:v>
                </c:pt>
                <c:pt idx="7">
                  <c:v>43693</c:v>
                </c:pt>
                <c:pt idx="8">
                  <c:v>43694</c:v>
                </c:pt>
                <c:pt idx="9">
                  <c:v>43695</c:v>
                </c:pt>
                <c:pt idx="10">
                  <c:v>43696</c:v>
                </c:pt>
                <c:pt idx="11">
                  <c:v>43697</c:v>
                </c:pt>
                <c:pt idx="12">
                  <c:v>43698</c:v>
                </c:pt>
                <c:pt idx="13">
                  <c:v>43699</c:v>
                </c:pt>
                <c:pt idx="14">
                  <c:v>43700</c:v>
                </c:pt>
                <c:pt idx="15">
                  <c:v>43701</c:v>
                </c:pt>
                <c:pt idx="16">
                  <c:v>43702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43708</c:v>
                </c:pt>
                <c:pt idx="23">
                  <c:v>43709</c:v>
                </c:pt>
                <c:pt idx="24">
                  <c:v>43710</c:v>
                </c:pt>
                <c:pt idx="25">
                  <c:v>43711</c:v>
                </c:pt>
                <c:pt idx="26">
                  <c:v>43712</c:v>
                </c:pt>
                <c:pt idx="27">
                  <c:v>43713</c:v>
                </c:pt>
                <c:pt idx="28">
                  <c:v>43714</c:v>
                </c:pt>
                <c:pt idx="29">
                  <c:v>43715</c:v>
                </c:pt>
                <c:pt idx="30">
                  <c:v>43716</c:v>
                </c:pt>
                <c:pt idx="31">
                  <c:v>43717</c:v>
                </c:pt>
                <c:pt idx="32">
                  <c:v>43718</c:v>
                </c:pt>
                <c:pt idx="33">
                  <c:v>43719</c:v>
                </c:pt>
                <c:pt idx="34">
                  <c:v>43720</c:v>
                </c:pt>
                <c:pt idx="35">
                  <c:v>43721</c:v>
                </c:pt>
                <c:pt idx="36">
                  <c:v>43722</c:v>
                </c:pt>
                <c:pt idx="37">
                  <c:v>43723</c:v>
                </c:pt>
                <c:pt idx="38">
                  <c:v>43725</c:v>
                </c:pt>
                <c:pt idx="39">
                  <c:v>43726</c:v>
                </c:pt>
                <c:pt idx="40">
                  <c:v>43727</c:v>
                </c:pt>
                <c:pt idx="41">
                  <c:v>43728</c:v>
                </c:pt>
                <c:pt idx="42">
                  <c:v>43729</c:v>
                </c:pt>
                <c:pt idx="43">
                  <c:v>43730</c:v>
                </c:pt>
                <c:pt idx="44">
                  <c:v>43731</c:v>
                </c:pt>
                <c:pt idx="45">
                  <c:v>43732</c:v>
                </c:pt>
                <c:pt idx="46">
                  <c:v>43733</c:v>
                </c:pt>
                <c:pt idx="47">
                  <c:v>43734</c:v>
                </c:pt>
                <c:pt idx="48">
                  <c:v>43735</c:v>
                </c:pt>
                <c:pt idx="49">
                  <c:v>43736</c:v>
                </c:pt>
                <c:pt idx="50">
                  <c:v>43737</c:v>
                </c:pt>
                <c:pt idx="51">
                  <c:v>43738</c:v>
                </c:pt>
                <c:pt idx="52">
                  <c:v>43739</c:v>
                </c:pt>
                <c:pt idx="53">
                  <c:v>43740</c:v>
                </c:pt>
                <c:pt idx="54">
                  <c:v>43741</c:v>
                </c:pt>
                <c:pt idx="55">
                  <c:v>43742</c:v>
                </c:pt>
                <c:pt idx="56">
                  <c:v>43743</c:v>
                </c:pt>
                <c:pt idx="57">
                  <c:v>43744</c:v>
                </c:pt>
                <c:pt idx="58">
                  <c:v>43745</c:v>
                </c:pt>
                <c:pt idx="59">
                  <c:v>43746</c:v>
                </c:pt>
                <c:pt idx="60">
                  <c:v>43747</c:v>
                </c:pt>
                <c:pt idx="61">
                  <c:v>43748</c:v>
                </c:pt>
                <c:pt idx="62">
                  <c:v>43749</c:v>
                </c:pt>
                <c:pt idx="63">
                  <c:v>43750</c:v>
                </c:pt>
                <c:pt idx="64">
                  <c:v>43751</c:v>
                </c:pt>
                <c:pt idx="65">
                  <c:v>43752</c:v>
                </c:pt>
                <c:pt idx="66">
                  <c:v>43753</c:v>
                </c:pt>
                <c:pt idx="67">
                  <c:v>43754</c:v>
                </c:pt>
                <c:pt idx="68">
                  <c:v>43755</c:v>
                </c:pt>
                <c:pt idx="69">
                  <c:v>43756</c:v>
                </c:pt>
                <c:pt idx="70">
                  <c:v>43757</c:v>
                </c:pt>
                <c:pt idx="71">
                  <c:v>43758</c:v>
                </c:pt>
                <c:pt idx="72">
                  <c:v>43759</c:v>
                </c:pt>
                <c:pt idx="73">
                  <c:v>43760</c:v>
                </c:pt>
                <c:pt idx="74">
                  <c:v>43761</c:v>
                </c:pt>
                <c:pt idx="75">
                  <c:v>43762</c:v>
                </c:pt>
                <c:pt idx="76">
                  <c:v>43763</c:v>
                </c:pt>
                <c:pt idx="77">
                  <c:v>43764</c:v>
                </c:pt>
                <c:pt idx="78">
                  <c:v>43765</c:v>
                </c:pt>
                <c:pt idx="79">
                  <c:v>43766</c:v>
                </c:pt>
                <c:pt idx="80">
                  <c:v>43767</c:v>
                </c:pt>
                <c:pt idx="81">
                  <c:v>43768</c:v>
                </c:pt>
                <c:pt idx="82">
                  <c:v>43769</c:v>
                </c:pt>
                <c:pt idx="83">
                  <c:v>43770</c:v>
                </c:pt>
                <c:pt idx="84">
                  <c:v>43771</c:v>
                </c:pt>
                <c:pt idx="85">
                  <c:v>43772</c:v>
                </c:pt>
                <c:pt idx="86">
                  <c:v>43773</c:v>
                </c:pt>
                <c:pt idx="87">
                  <c:v>43774</c:v>
                </c:pt>
                <c:pt idx="88">
                  <c:v>43775</c:v>
                </c:pt>
                <c:pt idx="89">
                  <c:v>43776</c:v>
                </c:pt>
                <c:pt idx="90">
                  <c:v>43777</c:v>
                </c:pt>
                <c:pt idx="91">
                  <c:v>43778</c:v>
                </c:pt>
                <c:pt idx="92">
                  <c:v>43779</c:v>
                </c:pt>
                <c:pt idx="93">
                  <c:v>43780</c:v>
                </c:pt>
                <c:pt idx="94">
                  <c:v>43781</c:v>
                </c:pt>
                <c:pt idx="95">
                  <c:v>43782</c:v>
                </c:pt>
                <c:pt idx="96">
                  <c:v>43783</c:v>
                </c:pt>
                <c:pt idx="97">
                  <c:v>43784</c:v>
                </c:pt>
                <c:pt idx="98">
                  <c:v>43785</c:v>
                </c:pt>
                <c:pt idx="99">
                  <c:v>43786</c:v>
                </c:pt>
                <c:pt idx="100">
                  <c:v>43787</c:v>
                </c:pt>
                <c:pt idx="101">
                  <c:v>43788</c:v>
                </c:pt>
                <c:pt idx="102">
                  <c:v>43789</c:v>
                </c:pt>
                <c:pt idx="103">
                  <c:v>43790</c:v>
                </c:pt>
                <c:pt idx="104">
                  <c:v>43791</c:v>
                </c:pt>
                <c:pt idx="105">
                  <c:v>43792</c:v>
                </c:pt>
                <c:pt idx="106">
                  <c:v>43793</c:v>
                </c:pt>
                <c:pt idx="107">
                  <c:v>43794</c:v>
                </c:pt>
                <c:pt idx="108">
                  <c:v>43795</c:v>
                </c:pt>
                <c:pt idx="109">
                  <c:v>43796</c:v>
                </c:pt>
                <c:pt idx="110">
                  <c:v>43797</c:v>
                </c:pt>
                <c:pt idx="111">
                  <c:v>43798</c:v>
                </c:pt>
                <c:pt idx="112">
                  <c:v>43799</c:v>
                </c:pt>
                <c:pt idx="113">
                  <c:v>43800</c:v>
                </c:pt>
                <c:pt idx="114">
                  <c:v>43801</c:v>
                </c:pt>
                <c:pt idx="115">
                  <c:v>43802</c:v>
                </c:pt>
                <c:pt idx="116">
                  <c:v>43803</c:v>
                </c:pt>
                <c:pt idx="117">
                  <c:v>43804</c:v>
                </c:pt>
                <c:pt idx="118">
                  <c:v>43805</c:v>
                </c:pt>
                <c:pt idx="119">
                  <c:v>43806</c:v>
                </c:pt>
                <c:pt idx="120">
                  <c:v>43807</c:v>
                </c:pt>
                <c:pt idx="121">
                  <c:v>43808</c:v>
                </c:pt>
                <c:pt idx="122">
                  <c:v>43809</c:v>
                </c:pt>
                <c:pt idx="123">
                  <c:v>43810</c:v>
                </c:pt>
                <c:pt idx="124">
                  <c:v>43811</c:v>
                </c:pt>
                <c:pt idx="125">
                  <c:v>43812</c:v>
                </c:pt>
                <c:pt idx="126">
                  <c:v>43813</c:v>
                </c:pt>
                <c:pt idx="127">
                  <c:v>43814</c:v>
                </c:pt>
                <c:pt idx="128">
                  <c:v>43815</c:v>
                </c:pt>
                <c:pt idx="129">
                  <c:v>43816</c:v>
                </c:pt>
                <c:pt idx="130">
                  <c:v>43817</c:v>
                </c:pt>
                <c:pt idx="131">
                  <c:v>43818</c:v>
                </c:pt>
                <c:pt idx="132">
                  <c:v>43819</c:v>
                </c:pt>
                <c:pt idx="133">
                  <c:v>43820</c:v>
                </c:pt>
                <c:pt idx="134">
                  <c:v>43821</c:v>
                </c:pt>
                <c:pt idx="135">
                  <c:v>43822</c:v>
                </c:pt>
                <c:pt idx="136">
                  <c:v>43823</c:v>
                </c:pt>
                <c:pt idx="137">
                  <c:v>43824</c:v>
                </c:pt>
                <c:pt idx="138">
                  <c:v>43825</c:v>
                </c:pt>
                <c:pt idx="139">
                  <c:v>43826</c:v>
                </c:pt>
                <c:pt idx="140">
                  <c:v>43827</c:v>
                </c:pt>
                <c:pt idx="141">
                  <c:v>43828</c:v>
                </c:pt>
                <c:pt idx="142">
                  <c:v>43829</c:v>
                </c:pt>
                <c:pt idx="143">
                  <c:v>43830</c:v>
                </c:pt>
                <c:pt idx="144">
                  <c:v>43831</c:v>
                </c:pt>
                <c:pt idx="145">
                  <c:v>43832</c:v>
                </c:pt>
                <c:pt idx="146">
                  <c:v>43833</c:v>
                </c:pt>
                <c:pt idx="147">
                  <c:v>43834</c:v>
                </c:pt>
                <c:pt idx="148">
                  <c:v>43835</c:v>
                </c:pt>
                <c:pt idx="149">
                  <c:v>43836</c:v>
                </c:pt>
                <c:pt idx="150">
                  <c:v>43837</c:v>
                </c:pt>
                <c:pt idx="151">
                  <c:v>43838</c:v>
                </c:pt>
                <c:pt idx="152">
                  <c:v>43839</c:v>
                </c:pt>
                <c:pt idx="153">
                  <c:v>43840</c:v>
                </c:pt>
                <c:pt idx="154">
                  <c:v>43841</c:v>
                </c:pt>
                <c:pt idx="155">
                  <c:v>43842</c:v>
                </c:pt>
                <c:pt idx="156">
                  <c:v>43843</c:v>
                </c:pt>
                <c:pt idx="157">
                  <c:v>43844</c:v>
                </c:pt>
                <c:pt idx="158">
                  <c:v>43845</c:v>
                </c:pt>
                <c:pt idx="159">
                  <c:v>43846</c:v>
                </c:pt>
                <c:pt idx="160">
                  <c:v>43847</c:v>
                </c:pt>
                <c:pt idx="161">
                  <c:v>43848</c:v>
                </c:pt>
                <c:pt idx="162">
                  <c:v>43850</c:v>
                </c:pt>
                <c:pt idx="163">
                  <c:v>43851</c:v>
                </c:pt>
                <c:pt idx="164">
                  <c:v>43852</c:v>
                </c:pt>
                <c:pt idx="165">
                  <c:v>43853</c:v>
                </c:pt>
                <c:pt idx="166">
                  <c:v>43854</c:v>
                </c:pt>
                <c:pt idx="167">
                  <c:v>43855</c:v>
                </c:pt>
                <c:pt idx="168">
                  <c:v>43856</c:v>
                </c:pt>
                <c:pt idx="169">
                  <c:v>43857</c:v>
                </c:pt>
                <c:pt idx="170">
                  <c:v>43858</c:v>
                </c:pt>
                <c:pt idx="171">
                  <c:v>43859</c:v>
                </c:pt>
                <c:pt idx="172">
                  <c:v>43860</c:v>
                </c:pt>
                <c:pt idx="173">
                  <c:v>43861</c:v>
                </c:pt>
                <c:pt idx="174">
                  <c:v>43862</c:v>
                </c:pt>
                <c:pt idx="175">
                  <c:v>43863</c:v>
                </c:pt>
                <c:pt idx="176">
                  <c:v>43864</c:v>
                </c:pt>
                <c:pt idx="177">
                  <c:v>43865</c:v>
                </c:pt>
                <c:pt idx="178">
                  <c:v>43866</c:v>
                </c:pt>
                <c:pt idx="179">
                  <c:v>43867</c:v>
                </c:pt>
                <c:pt idx="180">
                  <c:v>43868</c:v>
                </c:pt>
                <c:pt idx="181">
                  <c:v>43869</c:v>
                </c:pt>
                <c:pt idx="182">
                  <c:v>43870</c:v>
                </c:pt>
                <c:pt idx="183">
                  <c:v>43871</c:v>
                </c:pt>
                <c:pt idx="184">
                  <c:v>43872</c:v>
                </c:pt>
                <c:pt idx="185">
                  <c:v>43873</c:v>
                </c:pt>
                <c:pt idx="186">
                  <c:v>43874</c:v>
                </c:pt>
                <c:pt idx="187">
                  <c:v>43875</c:v>
                </c:pt>
                <c:pt idx="188">
                  <c:v>43876</c:v>
                </c:pt>
                <c:pt idx="189">
                  <c:v>43877</c:v>
                </c:pt>
                <c:pt idx="190">
                  <c:v>43878</c:v>
                </c:pt>
                <c:pt idx="191">
                  <c:v>43879</c:v>
                </c:pt>
                <c:pt idx="192">
                  <c:v>43880</c:v>
                </c:pt>
                <c:pt idx="193">
                  <c:v>43881</c:v>
                </c:pt>
                <c:pt idx="194">
                  <c:v>43882</c:v>
                </c:pt>
                <c:pt idx="195">
                  <c:v>43883</c:v>
                </c:pt>
                <c:pt idx="196">
                  <c:v>43884</c:v>
                </c:pt>
                <c:pt idx="197">
                  <c:v>43885</c:v>
                </c:pt>
                <c:pt idx="198">
                  <c:v>43886</c:v>
                </c:pt>
                <c:pt idx="199">
                  <c:v>43887</c:v>
                </c:pt>
                <c:pt idx="200">
                  <c:v>43888</c:v>
                </c:pt>
                <c:pt idx="201">
                  <c:v>43889</c:v>
                </c:pt>
                <c:pt idx="202">
                  <c:v>43890</c:v>
                </c:pt>
                <c:pt idx="203">
                  <c:v>43891</c:v>
                </c:pt>
                <c:pt idx="204">
                  <c:v>43892</c:v>
                </c:pt>
                <c:pt idx="205">
                  <c:v>43893</c:v>
                </c:pt>
                <c:pt idx="206">
                  <c:v>43894</c:v>
                </c:pt>
                <c:pt idx="207">
                  <c:v>43895</c:v>
                </c:pt>
                <c:pt idx="208">
                  <c:v>43896</c:v>
                </c:pt>
                <c:pt idx="209">
                  <c:v>43897</c:v>
                </c:pt>
                <c:pt idx="210">
                  <c:v>43898</c:v>
                </c:pt>
                <c:pt idx="211">
                  <c:v>43899</c:v>
                </c:pt>
                <c:pt idx="212">
                  <c:v>43900</c:v>
                </c:pt>
                <c:pt idx="213">
                  <c:v>43901</c:v>
                </c:pt>
                <c:pt idx="214">
                  <c:v>43902</c:v>
                </c:pt>
                <c:pt idx="215">
                  <c:v>43903</c:v>
                </c:pt>
                <c:pt idx="216">
                  <c:v>43904</c:v>
                </c:pt>
                <c:pt idx="217">
                  <c:v>43905</c:v>
                </c:pt>
                <c:pt idx="218">
                  <c:v>43906</c:v>
                </c:pt>
                <c:pt idx="219">
                  <c:v>43907</c:v>
                </c:pt>
                <c:pt idx="220">
                  <c:v>43908</c:v>
                </c:pt>
                <c:pt idx="221">
                  <c:v>43909</c:v>
                </c:pt>
                <c:pt idx="222">
                  <c:v>43910</c:v>
                </c:pt>
                <c:pt idx="223">
                  <c:v>43911</c:v>
                </c:pt>
                <c:pt idx="224">
                  <c:v>43912</c:v>
                </c:pt>
                <c:pt idx="225">
                  <c:v>43913</c:v>
                </c:pt>
                <c:pt idx="226">
                  <c:v>43914</c:v>
                </c:pt>
                <c:pt idx="227">
                  <c:v>43915</c:v>
                </c:pt>
                <c:pt idx="228">
                  <c:v>43916</c:v>
                </c:pt>
                <c:pt idx="229">
                  <c:v>43917</c:v>
                </c:pt>
                <c:pt idx="230">
                  <c:v>43918</c:v>
                </c:pt>
                <c:pt idx="231">
                  <c:v>43919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43925</c:v>
                </c:pt>
                <c:pt idx="238">
                  <c:v>43926</c:v>
                </c:pt>
                <c:pt idx="239">
                  <c:v>43927</c:v>
                </c:pt>
                <c:pt idx="240">
                  <c:v>43928</c:v>
                </c:pt>
                <c:pt idx="241">
                  <c:v>43929</c:v>
                </c:pt>
                <c:pt idx="242">
                  <c:v>43930</c:v>
                </c:pt>
                <c:pt idx="243">
                  <c:v>43931</c:v>
                </c:pt>
                <c:pt idx="244">
                  <c:v>43932</c:v>
                </c:pt>
                <c:pt idx="245">
                  <c:v>43934</c:v>
                </c:pt>
                <c:pt idx="246">
                  <c:v>43935</c:v>
                </c:pt>
                <c:pt idx="247">
                  <c:v>43936</c:v>
                </c:pt>
                <c:pt idx="248">
                  <c:v>43937</c:v>
                </c:pt>
                <c:pt idx="249">
                  <c:v>43938</c:v>
                </c:pt>
                <c:pt idx="250">
                  <c:v>43939</c:v>
                </c:pt>
                <c:pt idx="251">
                  <c:v>43940</c:v>
                </c:pt>
                <c:pt idx="252">
                  <c:v>43941</c:v>
                </c:pt>
                <c:pt idx="253">
                  <c:v>43942</c:v>
                </c:pt>
                <c:pt idx="254">
                  <c:v>43943</c:v>
                </c:pt>
                <c:pt idx="255">
                  <c:v>43944</c:v>
                </c:pt>
                <c:pt idx="256">
                  <c:v>43945</c:v>
                </c:pt>
                <c:pt idx="257">
                  <c:v>43946</c:v>
                </c:pt>
                <c:pt idx="258">
                  <c:v>43947</c:v>
                </c:pt>
                <c:pt idx="259">
                  <c:v>43948</c:v>
                </c:pt>
                <c:pt idx="260">
                  <c:v>43949</c:v>
                </c:pt>
                <c:pt idx="261">
                  <c:v>43950</c:v>
                </c:pt>
                <c:pt idx="262">
                  <c:v>43951</c:v>
                </c:pt>
                <c:pt idx="263">
                  <c:v>43952</c:v>
                </c:pt>
                <c:pt idx="264">
                  <c:v>43953</c:v>
                </c:pt>
                <c:pt idx="265">
                  <c:v>43954</c:v>
                </c:pt>
                <c:pt idx="266">
                  <c:v>43955</c:v>
                </c:pt>
                <c:pt idx="267">
                  <c:v>43956</c:v>
                </c:pt>
                <c:pt idx="268">
                  <c:v>43957</c:v>
                </c:pt>
                <c:pt idx="269">
                  <c:v>43958</c:v>
                </c:pt>
                <c:pt idx="270">
                  <c:v>43959</c:v>
                </c:pt>
                <c:pt idx="271">
                  <c:v>43960</c:v>
                </c:pt>
                <c:pt idx="272">
                  <c:v>43961</c:v>
                </c:pt>
                <c:pt idx="273">
                  <c:v>43962</c:v>
                </c:pt>
                <c:pt idx="274">
                  <c:v>43963</c:v>
                </c:pt>
                <c:pt idx="275">
                  <c:v>43964</c:v>
                </c:pt>
                <c:pt idx="276">
                  <c:v>43965</c:v>
                </c:pt>
                <c:pt idx="277">
                  <c:v>43966</c:v>
                </c:pt>
                <c:pt idx="278">
                  <c:v>43967</c:v>
                </c:pt>
                <c:pt idx="279">
                  <c:v>43968</c:v>
                </c:pt>
                <c:pt idx="280">
                  <c:v>43969</c:v>
                </c:pt>
                <c:pt idx="281">
                  <c:v>43970</c:v>
                </c:pt>
                <c:pt idx="282">
                  <c:v>43971</c:v>
                </c:pt>
                <c:pt idx="283">
                  <c:v>43972</c:v>
                </c:pt>
                <c:pt idx="284">
                  <c:v>43973</c:v>
                </c:pt>
                <c:pt idx="285">
                  <c:v>43974</c:v>
                </c:pt>
                <c:pt idx="286">
                  <c:v>43975</c:v>
                </c:pt>
                <c:pt idx="287">
                  <c:v>43976</c:v>
                </c:pt>
                <c:pt idx="288">
                  <c:v>43977</c:v>
                </c:pt>
                <c:pt idx="289">
                  <c:v>43978</c:v>
                </c:pt>
                <c:pt idx="290">
                  <c:v>43979</c:v>
                </c:pt>
                <c:pt idx="291">
                  <c:v>43980</c:v>
                </c:pt>
                <c:pt idx="292">
                  <c:v>43981</c:v>
                </c:pt>
                <c:pt idx="293">
                  <c:v>43982</c:v>
                </c:pt>
                <c:pt idx="294">
                  <c:v>43983</c:v>
                </c:pt>
                <c:pt idx="295">
                  <c:v>43984</c:v>
                </c:pt>
                <c:pt idx="296">
                  <c:v>43985</c:v>
                </c:pt>
                <c:pt idx="297">
                  <c:v>43986</c:v>
                </c:pt>
                <c:pt idx="298">
                  <c:v>43987</c:v>
                </c:pt>
                <c:pt idx="299">
                  <c:v>43988</c:v>
                </c:pt>
                <c:pt idx="300">
                  <c:v>43989</c:v>
                </c:pt>
                <c:pt idx="301">
                  <c:v>43990</c:v>
                </c:pt>
                <c:pt idx="302">
                  <c:v>43991</c:v>
                </c:pt>
                <c:pt idx="303">
                  <c:v>43992</c:v>
                </c:pt>
                <c:pt idx="304">
                  <c:v>43993</c:v>
                </c:pt>
                <c:pt idx="305">
                  <c:v>43994</c:v>
                </c:pt>
                <c:pt idx="306">
                  <c:v>43995</c:v>
                </c:pt>
                <c:pt idx="307">
                  <c:v>43996</c:v>
                </c:pt>
                <c:pt idx="308">
                  <c:v>43997</c:v>
                </c:pt>
                <c:pt idx="309">
                  <c:v>43998</c:v>
                </c:pt>
                <c:pt idx="310">
                  <c:v>43999</c:v>
                </c:pt>
                <c:pt idx="311">
                  <c:v>44000</c:v>
                </c:pt>
                <c:pt idx="312">
                  <c:v>44001</c:v>
                </c:pt>
                <c:pt idx="313">
                  <c:v>44002</c:v>
                </c:pt>
                <c:pt idx="314">
                  <c:v>44003</c:v>
                </c:pt>
                <c:pt idx="315">
                  <c:v>44004</c:v>
                </c:pt>
                <c:pt idx="316">
                  <c:v>44005</c:v>
                </c:pt>
                <c:pt idx="317">
                  <c:v>44006</c:v>
                </c:pt>
                <c:pt idx="318">
                  <c:v>44007</c:v>
                </c:pt>
                <c:pt idx="319">
                  <c:v>44008</c:v>
                </c:pt>
                <c:pt idx="320">
                  <c:v>44009</c:v>
                </c:pt>
                <c:pt idx="321">
                  <c:v>44010</c:v>
                </c:pt>
                <c:pt idx="322">
                  <c:v>44011</c:v>
                </c:pt>
                <c:pt idx="323">
                  <c:v>44012</c:v>
                </c:pt>
                <c:pt idx="324">
                  <c:v>44013</c:v>
                </c:pt>
                <c:pt idx="325">
                  <c:v>44014</c:v>
                </c:pt>
                <c:pt idx="326">
                  <c:v>44015</c:v>
                </c:pt>
                <c:pt idx="327">
                  <c:v>44016</c:v>
                </c:pt>
                <c:pt idx="328">
                  <c:v>44017</c:v>
                </c:pt>
                <c:pt idx="329">
                  <c:v>44018</c:v>
                </c:pt>
                <c:pt idx="330">
                  <c:v>44019</c:v>
                </c:pt>
                <c:pt idx="331">
                  <c:v>44020</c:v>
                </c:pt>
                <c:pt idx="332">
                  <c:v>44021</c:v>
                </c:pt>
                <c:pt idx="333">
                  <c:v>44022</c:v>
                </c:pt>
                <c:pt idx="334">
                  <c:v>44023</c:v>
                </c:pt>
                <c:pt idx="335">
                  <c:v>44024</c:v>
                </c:pt>
                <c:pt idx="336">
                  <c:v>44025</c:v>
                </c:pt>
                <c:pt idx="337">
                  <c:v>44026</c:v>
                </c:pt>
                <c:pt idx="338">
                  <c:v>44027</c:v>
                </c:pt>
                <c:pt idx="339">
                  <c:v>44028</c:v>
                </c:pt>
                <c:pt idx="340">
                  <c:v>44033</c:v>
                </c:pt>
                <c:pt idx="341">
                  <c:v>44034</c:v>
                </c:pt>
                <c:pt idx="342">
                  <c:v>44035</c:v>
                </c:pt>
                <c:pt idx="343">
                  <c:v>44036</c:v>
                </c:pt>
                <c:pt idx="344">
                  <c:v>44037</c:v>
                </c:pt>
                <c:pt idx="345">
                  <c:v>44038</c:v>
                </c:pt>
                <c:pt idx="346">
                  <c:v>44039</c:v>
                </c:pt>
                <c:pt idx="347">
                  <c:v>44040</c:v>
                </c:pt>
                <c:pt idx="348">
                  <c:v>44041</c:v>
                </c:pt>
                <c:pt idx="349">
                  <c:v>44043</c:v>
                </c:pt>
                <c:pt idx="350">
                  <c:v>44044</c:v>
                </c:pt>
                <c:pt idx="351">
                  <c:v>44045</c:v>
                </c:pt>
                <c:pt idx="352">
                  <c:v>44046</c:v>
                </c:pt>
                <c:pt idx="353">
                  <c:v>44047</c:v>
                </c:pt>
                <c:pt idx="354">
                  <c:v>44048</c:v>
                </c:pt>
                <c:pt idx="355">
                  <c:v>44049</c:v>
                </c:pt>
                <c:pt idx="356">
                  <c:v>44050</c:v>
                </c:pt>
                <c:pt idx="357">
                  <c:v>44051</c:v>
                </c:pt>
                <c:pt idx="358">
                  <c:v>44052</c:v>
                </c:pt>
                <c:pt idx="359">
                  <c:v>44054</c:v>
                </c:pt>
                <c:pt idx="360">
                  <c:v>44055</c:v>
                </c:pt>
                <c:pt idx="361">
                  <c:v>44057</c:v>
                </c:pt>
                <c:pt idx="362">
                  <c:v>44058</c:v>
                </c:pt>
                <c:pt idx="363">
                  <c:v>44059</c:v>
                </c:pt>
                <c:pt idx="364">
                  <c:v>44060</c:v>
                </c:pt>
                <c:pt idx="365">
                  <c:v>44061</c:v>
                </c:pt>
                <c:pt idx="366">
                  <c:v>44062</c:v>
                </c:pt>
                <c:pt idx="367">
                  <c:v>44063</c:v>
                </c:pt>
                <c:pt idx="368">
                  <c:v>44064</c:v>
                </c:pt>
                <c:pt idx="369">
                  <c:v>44065</c:v>
                </c:pt>
                <c:pt idx="370">
                  <c:v>44066</c:v>
                </c:pt>
                <c:pt idx="371">
                  <c:v>44067</c:v>
                </c:pt>
                <c:pt idx="372">
                  <c:v>44068</c:v>
                </c:pt>
                <c:pt idx="373">
                  <c:v>44069</c:v>
                </c:pt>
                <c:pt idx="374">
                  <c:v>44070</c:v>
                </c:pt>
                <c:pt idx="375">
                  <c:v>44071</c:v>
                </c:pt>
                <c:pt idx="376">
                  <c:v>44072</c:v>
                </c:pt>
                <c:pt idx="377">
                  <c:v>44073</c:v>
                </c:pt>
                <c:pt idx="378">
                  <c:v>44074</c:v>
                </c:pt>
                <c:pt idx="379">
                  <c:v>44075</c:v>
                </c:pt>
                <c:pt idx="380">
                  <c:v>44076</c:v>
                </c:pt>
                <c:pt idx="381">
                  <c:v>44077</c:v>
                </c:pt>
                <c:pt idx="382">
                  <c:v>44078</c:v>
                </c:pt>
                <c:pt idx="383">
                  <c:v>44079</c:v>
                </c:pt>
                <c:pt idx="384">
                  <c:v>44080</c:v>
                </c:pt>
                <c:pt idx="385">
                  <c:v>44081</c:v>
                </c:pt>
                <c:pt idx="386">
                  <c:v>44082</c:v>
                </c:pt>
                <c:pt idx="387">
                  <c:v>44083</c:v>
                </c:pt>
                <c:pt idx="388">
                  <c:v>44084</c:v>
                </c:pt>
                <c:pt idx="389">
                  <c:v>44085</c:v>
                </c:pt>
                <c:pt idx="390">
                  <c:v>44086</c:v>
                </c:pt>
                <c:pt idx="391">
                  <c:v>44087</c:v>
                </c:pt>
                <c:pt idx="392">
                  <c:v>44088</c:v>
                </c:pt>
                <c:pt idx="393">
                  <c:v>44089</c:v>
                </c:pt>
                <c:pt idx="394">
                  <c:v>44090</c:v>
                </c:pt>
                <c:pt idx="395">
                  <c:v>44091</c:v>
                </c:pt>
                <c:pt idx="396">
                  <c:v>44092</c:v>
                </c:pt>
                <c:pt idx="397">
                  <c:v>44093</c:v>
                </c:pt>
                <c:pt idx="398">
                  <c:v>44094</c:v>
                </c:pt>
                <c:pt idx="399">
                  <c:v>44095</c:v>
                </c:pt>
                <c:pt idx="400">
                  <c:v>44096</c:v>
                </c:pt>
                <c:pt idx="401">
                  <c:v>44097</c:v>
                </c:pt>
                <c:pt idx="402">
                  <c:v>44098</c:v>
                </c:pt>
                <c:pt idx="403">
                  <c:v>44099</c:v>
                </c:pt>
                <c:pt idx="404">
                  <c:v>44100</c:v>
                </c:pt>
                <c:pt idx="405">
                  <c:v>44101</c:v>
                </c:pt>
                <c:pt idx="406">
                  <c:v>44102</c:v>
                </c:pt>
                <c:pt idx="407">
                  <c:v>44103</c:v>
                </c:pt>
                <c:pt idx="408">
                  <c:v>44104</c:v>
                </c:pt>
                <c:pt idx="409">
                  <c:v>44105</c:v>
                </c:pt>
                <c:pt idx="410">
                  <c:v>44106</c:v>
                </c:pt>
                <c:pt idx="411">
                  <c:v>44107</c:v>
                </c:pt>
                <c:pt idx="412">
                  <c:v>44108</c:v>
                </c:pt>
                <c:pt idx="413">
                  <c:v>44109</c:v>
                </c:pt>
                <c:pt idx="414">
                  <c:v>44110</c:v>
                </c:pt>
                <c:pt idx="415">
                  <c:v>44111</c:v>
                </c:pt>
                <c:pt idx="416">
                  <c:v>44112</c:v>
                </c:pt>
                <c:pt idx="417">
                  <c:v>44113</c:v>
                </c:pt>
                <c:pt idx="418">
                  <c:v>44114</c:v>
                </c:pt>
                <c:pt idx="419">
                  <c:v>44115</c:v>
                </c:pt>
                <c:pt idx="420">
                  <c:v>44116</c:v>
                </c:pt>
                <c:pt idx="421">
                  <c:v>44117</c:v>
                </c:pt>
                <c:pt idx="422">
                  <c:v>44118</c:v>
                </c:pt>
                <c:pt idx="423">
                  <c:v>44119</c:v>
                </c:pt>
                <c:pt idx="424">
                  <c:v>44120</c:v>
                </c:pt>
                <c:pt idx="425">
                  <c:v>44121</c:v>
                </c:pt>
                <c:pt idx="426">
                  <c:v>44122</c:v>
                </c:pt>
                <c:pt idx="427">
                  <c:v>44123</c:v>
                </c:pt>
                <c:pt idx="428">
                  <c:v>44124</c:v>
                </c:pt>
                <c:pt idx="429">
                  <c:v>44125</c:v>
                </c:pt>
                <c:pt idx="430">
                  <c:v>44126</c:v>
                </c:pt>
                <c:pt idx="431">
                  <c:v>44127</c:v>
                </c:pt>
                <c:pt idx="432">
                  <c:v>44128</c:v>
                </c:pt>
                <c:pt idx="433">
                  <c:v>44129</c:v>
                </c:pt>
                <c:pt idx="434">
                  <c:v>44130</c:v>
                </c:pt>
                <c:pt idx="435">
                  <c:v>44131</c:v>
                </c:pt>
                <c:pt idx="436">
                  <c:v>44132</c:v>
                </c:pt>
                <c:pt idx="437">
                  <c:v>44133</c:v>
                </c:pt>
                <c:pt idx="438">
                  <c:v>44134</c:v>
                </c:pt>
                <c:pt idx="439">
                  <c:v>44135</c:v>
                </c:pt>
                <c:pt idx="440">
                  <c:v>44136</c:v>
                </c:pt>
                <c:pt idx="441">
                  <c:v>44137</c:v>
                </c:pt>
                <c:pt idx="442">
                  <c:v>44138</c:v>
                </c:pt>
                <c:pt idx="443">
                  <c:v>44139</c:v>
                </c:pt>
                <c:pt idx="444">
                  <c:v>44140</c:v>
                </c:pt>
                <c:pt idx="445">
                  <c:v>44141</c:v>
                </c:pt>
                <c:pt idx="446">
                  <c:v>44142</c:v>
                </c:pt>
                <c:pt idx="447">
                  <c:v>44143</c:v>
                </c:pt>
                <c:pt idx="448">
                  <c:v>44144</c:v>
                </c:pt>
                <c:pt idx="449">
                  <c:v>44145</c:v>
                </c:pt>
                <c:pt idx="450">
                  <c:v>44146</c:v>
                </c:pt>
                <c:pt idx="451">
                  <c:v>44147</c:v>
                </c:pt>
                <c:pt idx="452">
                  <c:v>44148</c:v>
                </c:pt>
                <c:pt idx="453">
                  <c:v>44149</c:v>
                </c:pt>
                <c:pt idx="454">
                  <c:v>44150</c:v>
                </c:pt>
                <c:pt idx="455">
                  <c:v>44151</c:v>
                </c:pt>
                <c:pt idx="456">
                  <c:v>44152</c:v>
                </c:pt>
                <c:pt idx="457">
                  <c:v>44153</c:v>
                </c:pt>
                <c:pt idx="458">
                  <c:v>44154</c:v>
                </c:pt>
                <c:pt idx="459">
                  <c:v>44155</c:v>
                </c:pt>
                <c:pt idx="460">
                  <c:v>44156</c:v>
                </c:pt>
                <c:pt idx="461">
                  <c:v>44157</c:v>
                </c:pt>
                <c:pt idx="462">
                  <c:v>44158</c:v>
                </c:pt>
                <c:pt idx="463">
                  <c:v>44159</c:v>
                </c:pt>
                <c:pt idx="464">
                  <c:v>44160</c:v>
                </c:pt>
                <c:pt idx="465">
                  <c:v>44161</c:v>
                </c:pt>
                <c:pt idx="466">
                  <c:v>44162</c:v>
                </c:pt>
                <c:pt idx="467">
                  <c:v>44163</c:v>
                </c:pt>
                <c:pt idx="468">
                  <c:v>44164</c:v>
                </c:pt>
                <c:pt idx="469">
                  <c:v>44165</c:v>
                </c:pt>
                <c:pt idx="470">
                  <c:v>44166</c:v>
                </c:pt>
                <c:pt idx="471">
                  <c:v>44167</c:v>
                </c:pt>
                <c:pt idx="472">
                  <c:v>44168</c:v>
                </c:pt>
                <c:pt idx="473">
                  <c:v>44169</c:v>
                </c:pt>
                <c:pt idx="474">
                  <c:v>44170</c:v>
                </c:pt>
                <c:pt idx="475">
                  <c:v>44171</c:v>
                </c:pt>
                <c:pt idx="476">
                  <c:v>44172</c:v>
                </c:pt>
                <c:pt idx="477">
                  <c:v>44173</c:v>
                </c:pt>
                <c:pt idx="478">
                  <c:v>44174</c:v>
                </c:pt>
                <c:pt idx="479">
                  <c:v>44175</c:v>
                </c:pt>
                <c:pt idx="480">
                  <c:v>44176</c:v>
                </c:pt>
                <c:pt idx="481">
                  <c:v>44177</c:v>
                </c:pt>
                <c:pt idx="482">
                  <c:v>44178</c:v>
                </c:pt>
                <c:pt idx="483">
                  <c:v>44179</c:v>
                </c:pt>
                <c:pt idx="484">
                  <c:v>44180</c:v>
                </c:pt>
                <c:pt idx="485">
                  <c:v>44181</c:v>
                </c:pt>
                <c:pt idx="486">
                  <c:v>44182</c:v>
                </c:pt>
                <c:pt idx="487">
                  <c:v>44183</c:v>
                </c:pt>
                <c:pt idx="488">
                  <c:v>44184</c:v>
                </c:pt>
                <c:pt idx="489">
                  <c:v>44185</c:v>
                </c:pt>
                <c:pt idx="490">
                  <c:v>44186</c:v>
                </c:pt>
                <c:pt idx="491">
                  <c:v>44187</c:v>
                </c:pt>
                <c:pt idx="492">
                  <c:v>44188</c:v>
                </c:pt>
                <c:pt idx="493">
                  <c:v>44189</c:v>
                </c:pt>
                <c:pt idx="494">
                  <c:v>44190</c:v>
                </c:pt>
                <c:pt idx="495">
                  <c:v>44191</c:v>
                </c:pt>
                <c:pt idx="496">
                  <c:v>44192</c:v>
                </c:pt>
                <c:pt idx="497">
                  <c:v>44193</c:v>
                </c:pt>
                <c:pt idx="498">
                  <c:v>44194</c:v>
                </c:pt>
                <c:pt idx="499">
                  <c:v>44195</c:v>
                </c:pt>
                <c:pt idx="500">
                  <c:v>44196</c:v>
                </c:pt>
                <c:pt idx="501">
                  <c:v>44197</c:v>
                </c:pt>
                <c:pt idx="502">
                  <c:v>44198</c:v>
                </c:pt>
                <c:pt idx="503">
                  <c:v>44199</c:v>
                </c:pt>
                <c:pt idx="504">
                  <c:v>44200</c:v>
                </c:pt>
                <c:pt idx="505">
                  <c:v>44201</c:v>
                </c:pt>
                <c:pt idx="506">
                  <c:v>44202</c:v>
                </c:pt>
                <c:pt idx="507">
                  <c:v>44203</c:v>
                </c:pt>
                <c:pt idx="508">
                  <c:v>44204</c:v>
                </c:pt>
                <c:pt idx="509">
                  <c:v>44205</c:v>
                </c:pt>
                <c:pt idx="510">
                  <c:v>44206</c:v>
                </c:pt>
                <c:pt idx="511">
                  <c:v>44207</c:v>
                </c:pt>
                <c:pt idx="512">
                  <c:v>44208</c:v>
                </c:pt>
                <c:pt idx="513">
                  <c:v>44209</c:v>
                </c:pt>
                <c:pt idx="514">
                  <c:v>44210</c:v>
                </c:pt>
                <c:pt idx="515">
                  <c:v>44211</c:v>
                </c:pt>
                <c:pt idx="516">
                  <c:v>44212</c:v>
                </c:pt>
                <c:pt idx="517">
                  <c:v>44213</c:v>
                </c:pt>
                <c:pt idx="518">
                  <c:v>44214</c:v>
                </c:pt>
                <c:pt idx="519">
                  <c:v>44215</c:v>
                </c:pt>
                <c:pt idx="520">
                  <c:v>44216</c:v>
                </c:pt>
                <c:pt idx="521">
                  <c:v>44217</c:v>
                </c:pt>
                <c:pt idx="522">
                  <c:v>44218</c:v>
                </c:pt>
                <c:pt idx="523">
                  <c:v>44219</c:v>
                </c:pt>
                <c:pt idx="524">
                  <c:v>44220</c:v>
                </c:pt>
                <c:pt idx="525">
                  <c:v>44221</c:v>
                </c:pt>
                <c:pt idx="526">
                  <c:v>44222</c:v>
                </c:pt>
                <c:pt idx="527">
                  <c:v>44223</c:v>
                </c:pt>
                <c:pt idx="528">
                  <c:v>44224</c:v>
                </c:pt>
                <c:pt idx="529">
                  <c:v>44225</c:v>
                </c:pt>
                <c:pt idx="530">
                  <c:v>44226</c:v>
                </c:pt>
                <c:pt idx="531">
                  <c:v>44227</c:v>
                </c:pt>
                <c:pt idx="532">
                  <c:v>44228</c:v>
                </c:pt>
                <c:pt idx="533">
                  <c:v>44229</c:v>
                </c:pt>
                <c:pt idx="534">
                  <c:v>44230</c:v>
                </c:pt>
                <c:pt idx="535">
                  <c:v>44231</c:v>
                </c:pt>
                <c:pt idx="536">
                  <c:v>44232</c:v>
                </c:pt>
                <c:pt idx="537">
                  <c:v>44233</c:v>
                </c:pt>
                <c:pt idx="538">
                  <c:v>44234</c:v>
                </c:pt>
                <c:pt idx="539">
                  <c:v>44235</c:v>
                </c:pt>
                <c:pt idx="540">
                  <c:v>44236</c:v>
                </c:pt>
                <c:pt idx="541">
                  <c:v>44237</c:v>
                </c:pt>
                <c:pt idx="542">
                  <c:v>44238</c:v>
                </c:pt>
                <c:pt idx="543">
                  <c:v>44239</c:v>
                </c:pt>
                <c:pt idx="544">
                  <c:v>44240</c:v>
                </c:pt>
                <c:pt idx="545">
                  <c:v>44241</c:v>
                </c:pt>
              </c:numCache>
            </c:numRef>
          </c:cat>
          <c:val>
            <c:numRef>
              <c:f>Sheet1!$B$2:$B$547</c:f>
              <c:numCache>
                <c:formatCode>General</c:formatCode>
                <c:ptCount val="546"/>
                <c:pt idx="0">
                  <c:v>122511</c:v>
                </c:pt>
                <c:pt idx="1">
                  <c:v>125927</c:v>
                </c:pt>
                <c:pt idx="2">
                  <c:v>129367</c:v>
                </c:pt>
                <c:pt idx="3">
                  <c:v>135230</c:v>
                </c:pt>
                <c:pt idx="4">
                  <c:v>139585</c:v>
                </c:pt>
                <c:pt idx="5">
                  <c:v>143578</c:v>
                </c:pt>
                <c:pt idx="6">
                  <c:v>145836</c:v>
                </c:pt>
                <c:pt idx="7">
                  <c:v>148424</c:v>
                </c:pt>
                <c:pt idx="8">
                  <c:v>151309</c:v>
                </c:pt>
                <c:pt idx="9">
                  <c:v>152949</c:v>
                </c:pt>
                <c:pt idx="10">
                  <c:v>158811</c:v>
                </c:pt>
                <c:pt idx="11">
                  <c:v>165309</c:v>
                </c:pt>
                <c:pt idx="12">
                  <c:v>172819</c:v>
                </c:pt>
                <c:pt idx="13">
                  <c:v>180961</c:v>
                </c:pt>
                <c:pt idx="14">
                  <c:v>189070</c:v>
                </c:pt>
                <c:pt idx="15">
                  <c:v>197978</c:v>
                </c:pt>
                <c:pt idx="16">
                  <c:v>202769</c:v>
                </c:pt>
                <c:pt idx="17">
                  <c:v>200967</c:v>
                </c:pt>
                <c:pt idx="18">
                  <c:v>207106</c:v>
                </c:pt>
                <c:pt idx="19">
                  <c:v>216442</c:v>
                </c:pt>
                <c:pt idx="20">
                  <c:v>219327</c:v>
                </c:pt>
                <c:pt idx="21">
                  <c:v>229991</c:v>
                </c:pt>
                <c:pt idx="22">
                  <c:v>239207</c:v>
                </c:pt>
                <c:pt idx="23">
                  <c:v>247511</c:v>
                </c:pt>
                <c:pt idx="24">
                  <c:v>259875</c:v>
                </c:pt>
                <c:pt idx="25">
                  <c:v>269689</c:v>
                </c:pt>
                <c:pt idx="26">
                  <c:v>278216</c:v>
                </c:pt>
                <c:pt idx="27">
                  <c:v>285346</c:v>
                </c:pt>
                <c:pt idx="28">
                  <c:v>291325</c:v>
                </c:pt>
                <c:pt idx="29">
                  <c:v>295914</c:v>
                </c:pt>
                <c:pt idx="30">
                  <c:v>305062</c:v>
                </c:pt>
                <c:pt idx="31">
                  <c:v>315317</c:v>
                </c:pt>
                <c:pt idx="32">
                  <c:v>317386</c:v>
                </c:pt>
                <c:pt idx="33">
                  <c:v>322346</c:v>
                </c:pt>
                <c:pt idx="34">
                  <c:v>329654</c:v>
                </c:pt>
                <c:pt idx="35">
                  <c:v>340534</c:v>
                </c:pt>
                <c:pt idx="36">
                  <c:v>344140</c:v>
                </c:pt>
                <c:pt idx="37">
                  <c:v>349661</c:v>
                </c:pt>
                <c:pt idx="38">
                  <c:v>363413</c:v>
                </c:pt>
                <c:pt idx="39">
                  <c:v>365023</c:v>
                </c:pt>
                <c:pt idx="40">
                  <c:v>373909</c:v>
                </c:pt>
                <c:pt idx="41">
                  <c:v>381337</c:v>
                </c:pt>
                <c:pt idx="42">
                  <c:v>391260</c:v>
                </c:pt>
                <c:pt idx="43">
                  <c:v>392079</c:v>
                </c:pt>
                <c:pt idx="44">
                  <c:v>392337</c:v>
                </c:pt>
                <c:pt idx="45">
                  <c:v>403839</c:v>
                </c:pt>
                <c:pt idx="46">
                  <c:v>405813</c:v>
                </c:pt>
                <c:pt idx="47">
                  <c:v>408953</c:v>
                </c:pt>
                <c:pt idx="48">
                  <c:v>417571</c:v>
                </c:pt>
                <c:pt idx="49">
                  <c:v>422969</c:v>
                </c:pt>
                <c:pt idx="50">
                  <c:v>426739</c:v>
                </c:pt>
                <c:pt idx="51">
                  <c:v>430861</c:v>
                </c:pt>
                <c:pt idx="52">
                  <c:v>432435</c:v>
                </c:pt>
                <c:pt idx="53">
                  <c:v>437369</c:v>
                </c:pt>
                <c:pt idx="54">
                  <c:v>437709</c:v>
                </c:pt>
                <c:pt idx="55">
                  <c:v>441292</c:v>
                </c:pt>
                <c:pt idx="56">
                  <c:v>441645</c:v>
                </c:pt>
                <c:pt idx="57">
                  <c:v>442976</c:v>
                </c:pt>
                <c:pt idx="58">
                  <c:v>446174</c:v>
                </c:pt>
                <c:pt idx="59">
                  <c:v>450895</c:v>
                </c:pt>
                <c:pt idx="60">
                  <c:v>451917</c:v>
                </c:pt>
                <c:pt idx="61">
                  <c:v>454152</c:v>
                </c:pt>
                <c:pt idx="62">
                  <c:v>457613</c:v>
                </c:pt>
                <c:pt idx="63">
                  <c:v>458532</c:v>
                </c:pt>
                <c:pt idx="64">
                  <c:v>462366</c:v>
                </c:pt>
                <c:pt idx="65">
                  <c:v>464466</c:v>
                </c:pt>
                <c:pt idx="66">
                  <c:v>467155</c:v>
                </c:pt>
                <c:pt idx="67">
                  <c:v>468563</c:v>
                </c:pt>
                <c:pt idx="68">
                  <c:v>472471</c:v>
                </c:pt>
                <c:pt idx="69">
                  <c:v>474146</c:v>
                </c:pt>
                <c:pt idx="70">
                  <c:v>477856</c:v>
                </c:pt>
                <c:pt idx="71">
                  <c:v>479852</c:v>
                </c:pt>
                <c:pt idx="72">
                  <c:v>483806</c:v>
                </c:pt>
                <c:pt idx="73">
                  <c:v>484718</c:v>
                </c:pt>
                <c:pt idx="74">
                  <c:v>488434</c:v>
                </c:pt>
                <c:pt idx="75">
                  <c:v>490804</c:v>
                </c:pt>
                <c:pt idx="76">
                  <c:v>494405</c:v>
                </c:pt>
                <c:pt idx="77">
                  <c:v>498597</c:v>
                </c:pt>
                <c:pt idx="78">
                  <c:v>502348</c:v>
                </c:pt>
                <c:pt idx="79">
                  <c:v>504223</c:v>
                </c:pt>
                <c:pt idx="80">
                  <c:v>508393</c:v>
                </c:pt>
                <c:pt idx="81">
                  <c:v>508701</c:v>
                </c:pt>
                <c:pt idx="82">
                  <c:v>508709</c:v>
                </c:pt>
                <c:pt idx="83">
                  <c:v>509857</c:v>
                </c:pt>
                <c:pt idx="84">
                  <c:v>510534</c:v>
                </c:pt>
                <c:pt idx="85">
                  <c:v>516101</c:v>
                </c:pt>
                <c:pt idx="86">
                  <c:v>516308</c:v>
                </c:pt>
                <c:pt idx="87">
                  <c:v>518719</c:v>
                </c:pt>
                <c:pt idx="88">
                  <c:v>522469</c:v>
                </c:pt>
                <c:pt idx="89">
                  <c:v>524423</c:v>
                </c:pt>
                <c:pt idx="90">
                  <c:v>525969</c:v>
                </c:pt>
                <c:pt idx="91">
                  <c:v>526811</c:v>
                </c:pt>
                <c:pt idx="92">
                  <c:v>527813</c:v>
                </c:pt>
                <c:pt idx="93">
                  <c:v>529292</c:v>
                </c:pt>
                <c:pt idx="94">
                  <c:v>529337</c:v>
                </c:pt>
                <c:pt idx="95">
                  <c:v>529864</c:v>
                </c:pt>
                <c:pt idx="96">
                  <c:v>529917</c:v>
                </c:pt>
                <c:pt idx="97">
                  <c:v>531180</c:v>
                </c:pt>
                <c:pt idx="98">
                  <c:v>531497</c:v>
                </c:pt>
                <c:pt idx="99">
                  <c:v>532144</c:v>
                </c:pt>
                <c:pt idx="100">
                  <c:v>533712</c:v>
                </c:pt>
                <c:pt idx="101">
                  <c:v>534400</c:v>
                </c:pt>
                <c:pt idx="102">
                  <c:v>535116</c:v>
                </c:pt>
                <c:pt idx="103">
                  <c:v>535941</c:v>
                </c:pt>
                <c:pt idx="104">
                  <c:v>535823</c:v>
                </c:pt>
                <c:pt idx="105">
                  <c:v>537188</c:v>
                </c:pt>
                <c:pt idx="106">
                  <c:v>541312</c:v>
                </c:pt>
                <c:pt idx="107">
                  <c:v>541312</c:v>
                </c:pt>
                <c:pt idx="108">
                  <c:v>541308</c:v>
                </c:pt>
                <c:pt idx="109">
                  <c:v>541341</c:v>
                </c:pt>
                <c:pt idx="110">
                  <c:v>541656</c:v>
                </c:pt>
                <c:pt idx="111">
                  <c:v>541938</c:v>
                </c:pt>
                <c:pt idx="112">
                  <c:v>542072</c:v>
                </c:pt>
                <c:pt idx="113">
                  <c:v>542146</c:v>
                </c:pt>
                <c:pt idx="114">
                  <c:v>543696</c:v>
                </c:pt>
                <c:pt idx="115">
                  <c:v>543968</c:v>
                </c:pt>
                <c:pt idx="116">
                  <c:v>544061</c:v>
                </c:pt>
                <c:pt idx="117">
                  <c:v>544413</c:v>
                </c:pt>
                <c:pt idx="118">
                  <c:v>545580</c:v>
                </c:pt>
                <c:pt idx="119">
                  <c:v>546320</c:v>
                </c:pt>
                <c:pt idx="120">
                  <c:v>547023</c:v>
                </c:pt>
                <c:pt idx="121">
                  <c:v>548029</c:v>
                </c:pt>
                <c:pt idx="122">
                  <c:v>550491</c:v>
                </c:pt>
                <c:pt idx="123">
                  <c:v>558596</c:v>
                </c:pt>
                <c:pt idx="124">
                  <c:v>564387</c:v>
                </c:pt>
                <c:pt idx="125">
                  <c:v>570319</c:v>
                </c:pt>
                <c:pt idx="126">
                  <c:v>572658</c:v>
                </c:pt>
                <c:pt idx="127">
                  <c:v>577964</c:v>
                </c:pt>
                <c:pt idx="128">
                  <c:v>582082</c:v>
                </c:pt>
                <c:pt idx="129">
                  <c:v>586622</c:v>
                </c:pt>
                <c:pt idx="130">
                  <c:v>594243</c:v>
                </c:pt>
                <c:pt idx="131">
                  <c:v>599334</c:v>
                </c:pt>
                <c:pt idx="132">
                  <c:v>606282</c:v>
                </c:pt>
                <c:pt idx="133">
                  <c:v>614450</c:v>
                </c:pt>
                <c:pt idx="134">
                  <c:v>624735</c:v>
                </c:pt>
                <c:pt idx="135">
                  <c:v>630145</c:v>
                </c:pt>
                <c:pt idx="136">
                  <c:v>632061</c:v>
                </c:pt>
                <c:pt idx="137">
                  <c:v>638649</c:v>
                </c:pt>
                <c:pt idx="138">
                  <c:v>642510</c:v>
                </c:pt>
                <c:pt idx="139">
                  <c:v>646470</c:v>
                </c:pt>
                <c:pt idx="140">
                  <c:v>647578</c:v>
                </c:pt>
                <c:pt idx="141">
                  <c:v>650667</c:v>
                </c:pt>
                <c:pt idx="142">
                  <c:v>657536</c:v>
                </c:pt>
                <c:pt idx="143">
                  <c:v>663676</c:v>
                </c:pt>
                <c:pt idx="144">
                  <c:v>668569</c:v>
                </c:pt>
                <c:pt idx="145">
                  <c:v>674004</c:v>
                </c:pt>
                <c:pt idx="146">
                  <c:v>680233</c:v>
                </c:pt>
                <c:pt idx="147">
                  <c:v>686081</c:v>
                </c:pt>
                <c:pt idx="148">
                  <c:v>698269</c:v>
                </c:pt>
                <c:pt idx="149">
                  <c:v>701814</c:v>
                </c:pt>
                <c:pt idx="150">
                  <c:v>708226</c:v>
                </c:pt>
                <c:pt idx="151">
                  <c:v>718296</c:v>
                </c:pt>
                <c:pt idx="152">
                  <c:v>730983</c:v>
                </c:pt>
                <c:pt idx="153">
                  <c:v>736195</c:v>
                </c:pt>
                <c:pt idx="154">
                  <c:v>737282</c:v>
                </c:pt>
                <c:pt idx="155">
                  <c:v>740734</c:v>
                </c:pt>
                <c:pt idx="156">
                  <c:v>743290</c:v>
                </c:pt>
                <c:pt idx="157">
                  <c:v>753065</c:v>
                </c:pt>
                <c:pt idx="158">
                  <c:v>758850</c:v>
                </c:pt>
                <c:pt idx="159">
                  <c:v>766679</c:v>
                </c:pt>
                <c:pt idx="160">
                  <c:v>775831</c:v>
                </c:pt>
                <c:pt idx="161">
                  <c:v>784717</c:v>
                </c:pt>
                <c:pt idx="162">
                  <c:v>798400</c:v>
                </c:pt>
                <c:pt idx="163">
                  <c:v>803800</c:v>
                </c:pt>
                <c:pt idx="164">
                  <c:v>810734</c:v>
                </c:pt>
                <c:pt idx="165">
                  <c:v>821789</c:v>
                </c:pt>
                <c:pt idx="166">
                  <c:v>830943</c:v>
                </c:pt>
                <c:pt idx="167">
                  <c:v>840196</c:v>
                </c:pt>
                <c:pt idx="168">
                  <c:v>850319</c:v>
                </c:pt>
                <c:pt idx="169">
                  <c:v>859113</c:v>
                </c:pt>
                <c:pt idx="170">
                  <c:v>868633</c:v>
                </c:pt>
                <c:pt idx="171">
                  <c:v>883490</c:v>
                </c:pt>
                <c:pt idx="172">
                  <c:v>893489</c:v>
                </c:pt>
                <c:pt idx="173">
                  <c:v>901400</c:v>
                </c:pt>
                <c:pt idx="174">
                  <c:v>907254</c:v>
                </c:pt>
                <c:pt idx="175">
                  <c:v>913471</c:v>
                </c:pt>
                <c:pt idx="176">
                  <c:v>923546</c:v>
                </c:pt>
                <c:pt idx="177">
                  <c:v>931789</c:v>
                </c:pt>
                <c:pt idx="178">
                  <c:v>943269</c:v>
                </c:pt>
                <c:pt idx="179">
                  <c:v>951310</c:v>
                </c:pt>
                <c:pt idx="180">
                  <c:v>964581</c:v>
                </c:pt>
                <c:pt idx="181">
                  <c:v>974823</c:v>
                </c:pt>
                <c:pt idx="182">
                  <c:v>984431</c:v>
                </c:pt>
                <c:pt idx="183">
                  <c:v>999220</c:v>
                </c:pt>
                <c:pt idx="184">
                  <c:v>1010914</c:v>
                </c:pt>
                <c:pt idx="185">
                  <c:v>1017497</c:v>
                </c:pt>
                <c:pt idx="186">
                  <c:v>1024820</c:v>
                </c:pt>
                <c:pt idx="187">
                  <c:v>1034722</c:v>
                </c:pt>
                <c:pt idx="188">
                  <c:v>1042440</c:v>
                </c:pt>
                <c:pt idx="189">
                  <c:v>1052193</c:v>
                </c:pt>
                <c:pt idx="190">
                  <c:v>1063233</c:v>
                </c:pt>
                <c:pt idx="191">
                  <c:v>1068129</c:v>
                </c:pt>
                <c:pt idx="192">
                  <c:v>1082993</c:v>
                </c:pt>
                <c:pt idx="193">
                  <c:v>1091843</c:v>
                </c:pt>
                <c:pt idx="194">
                  <c:v>1100593</c:v>
                </c:pt>
                <c:pt idx="195">
                  <c:v>1114371</c:v>
                </c:pt>
                <c:pt idx="196">
                  <c:v>1122678</c:v>
                </c:pt>
                <c:pt idx="197">
                  <c:v>1131305</c:v>
                </c:pt>
                <c:pt idx="198">
                  <c:v>1140878</c:v>
                </c:pt>
                <c:pt idx="199">
                  <c:v>1147517</c:v>
                </c:pt>
                <c:pt idx="200">
                  <c:v>1154486</c:v>
                </c:pt>
                <c:pt idx="201">
                  <c:v>1162756</c:v>
                </c:pt>
                <c:pt idx="202">
                  <c:v>1172822</c:v>
                </c:pt>
                <c:pt idx="203">
                  <c:v>1183214</c:v>
                </c:pt>
                <c:pt idx="204">
                  <c:v>1197444</c:v>
                </c:pt>
                <c:pt idx="205">
                  <c:v>1211355</c:v>
                </c:pt>
                <c:pt idx="206">
                  <c:v>1227489</c:v>
                </c:pt>
                <c:pt idx="207">
                  <c:v>1242128</c:v>
                </c:pt>
                <c:pt idx="208">
                  <c:v>1255624</c:v>
                </c:pt>
                <c:pt idx="209">
                  <c:v>1264069</c:v>
                </c:pt>
                <c:pt idx="210">
                  <c:v>1272469</c:v>
                </c:pt>
                <c:pt idx="211">
                  <c:v>1290135</c:v>
                </c:pt>
                <c:pt idx="212">
                  <c:v>1300286</c:v>
                </c:pt>
                <c:pt idx="213">
                  <c:v>1315802</c:v>
                </c:pt>
                <c:pt idx="214">
                  <c:v>1330491</c:v>
                </c:pt>
                <c:pt idx="215">
                  <c:v>1345531</c:v>
                </c:pt>
                <c:pt idx="216">
                  <c:v>1351050</c:v>
                </c:pt>
                <c:pt idx="217">
                  <c:v>1362829</c:v>
                </c:pt>
                <c:pt idx="218">
                  <c:v>1371092</c:v>
                </c:pt>
                <c:pt idx="219">
                  <c:v>1391352</c:v>
                </c:pt>
                <c:pt idx="220">
                  <c:v>1406913</c:v>
                </c:pt>
                <c:pt idx="221">
                  <c:v>1421482</c:v>
                </c:pt>
                <c:pt idx="222">
                  <c:v>1437416</c:v>
                </c:pt>
                <c:pt idx="223">
                  <c:v>1453053</c:v>
                </c:pt>
                <c:pt idx="224">
                  <c:v>1472686</c:v>
                </c:pt>
                <c:pt idx="225">
                  <c:v>1483799</c:v>
                </c:pt>
                <c:pt idx="226">
                  <c:v>1510736</c:v>
                </c:pt>
                <c:pt idx="227">
                  <c:v>1525168</c:v>
                </c:pt>
                <c:pt idx="228">
                  <c:v>1539694</c:v>
                </c:pt>
                <c:pt idx="229">
                  <c:v>1552751</c:v>
                </c:pt>
                <c:pt idx="230">
                  <c:v>1575666</c:v>
                </c:pt>
                <c:pt idx="231">
                  <c:v>1585630</c:v>
                </c:pt>
                <c:pt idx="232">
                  <c:v>1600703</c:v>
                </c:pt>
                <c:pt idx="233">
                  <c:v>1612057</c:v>
                </c:pt>
                <c:pt idx="234">
                  <c:v>1633536</c:v>
                </c:pt>
                <c:pt idx="235">
                  <c:v>1641320</c:v>
                </c:pt>
                <c:pt idx="236">
                  <c:v>1656452</c:v>
                </c:pt>
                <c:pt idx="237">
                  <c:v>1678021</c:v>
                </c:pt>
                <c:pt idx="238">
                  <c:v>1690299</c:v>
                </c:pt>
                <c:pt idx="239">
                  <c:v>1706530</c:v>
                </c:pt>
                <c:pt idx="240">
                  <c:v>1720492</c:v>
                </c:pt>
                <c:pt idx="241">
                  <c:v>1731868</c:v>
                </c:pt>
                <c:pt idx="242">
                  <c:v>1743790</c:v>
                </c:pt>
                <c:pt idx="243">
                  <c:v>1754584</c:v>
                </c:pt>
                <c:pt idx="244">
                  <c:v>1768053</c:v>
                </c:pt>
                <c:pt idx="245">
                  <c:v>1789486</c:v>
                </c:pt>
                <c:pt idx="246">
                  <c:v>1801266</c:v>
                </c:pt>
                <c:pt idx="247">
                  <c:v>1810413</c:v>
                </c:pt>
                <c:pt idx="248">
                  <c:v>1819435</c:v>
                </c:pt>
                <c:pt idx="249">
                  <c:v>1833374</c:v>
                </c:pt>
                <c:pt idx="250">
                  <c:v>1847146</c:v>
                </c:pt>
                <c:pt idx="251">
                  <c:v>1857722</c:v>
                </c:pt>
                <c:pt idx="252">
                  <c:v>1871402</c:v>
                </c:pt>
                <c:pt idx="253">
                  <c:v>1891560</c:v>
                </c:pt>
                <c:pt idx="254">
                  <c:v>1903241</c:v>
                </c:pt>
                <c:pt idx="255">
                  <c:v>1921566</c:v>
                </c:pt>
                <c:pt idx="256">
                  <c:v>1934588</c:v>
                </c:pt>
                <c:pt idx="257">
                  <c:v>1949616</c:v>
                </c:pt>
                <c:pt idx="258">
                  <c:v>1970198</c:v>
                </c:pt>
                <c:pt idx="259">
                  <c:v>1986048</c:v>
                </c:pt>
                <c:pt idx="260">
                  <c:v>2008500</c:v>
                </c:pt>
                <c:pt idx="261">
                  <c:v>2024576</c:v>
                </c:pt>
                <c:pt idx="262">
                  <c:v>2040657</c:v>
                </c:pt>
                <c:pt idx="263">
                  <c:v>2068315</c:v>
                </c:pt>
                <c:pt idx="264">
                  <c:v>2088356</c:v>
                </c:pt>
                <c:pt idx="265">
                  <c:v>2109297</c:v>
                </c:pt>
                <c:pt idx="266">
                  <c:v>2136961</c:v>
                </c:pt>
                <c:pt idx="267">
                  <c:v>2165094</c:v>
                </c:pt>
                <c:pt idx="268">
                  <c:v>2195933</c:v>
                </c:pt>
                <c:pt idx="269">
                  <c:v>2216980</c:v>
                </c:pt>
                <c:pt idx="270">
                  <c:v>2233325</c:v>
                </c:pt>
                <c:pt idx="271">
                  <c:v>2253310</c:v>
                </c:pt>
                <c:pt idx="272">
                  <c:v>2275106</c:v>
                </c:pt>
                <c:pt idx="273">
                  <c:v>2292689</c:v>
                </c:pt>
                <c:pt idx="274">
                  <c:v>2310128</c:v>
                </c:pt>
                <c:pt idx="275">
                  <c:v>2324093</c:v>
                </c:pt>
                <c:pt idx="276">
                  <c:v>2338957</c:v>
                </c:pt>
                <c:pt idx="277">
                  <c:v>2363771</c:v>
                </c:pt>
                <c:pt idx="278">
                  <c:v>2388381</c:v>
                </c:pt>
                <c:pt idx="279">
                  <c:v>2412502</c:v>
                </c:pt>
                <c:pt idx="280">
                  <c:v>2436307</c:v>
                </c:pt>
                <c:pt idx="281">
                  <c:v>2456175</c:v>
                </c:pt>
                <c:pt idx="282">
                  <c:v>2480147</c:v>
                </c:pt>
                <c:pt idx="283">
                  <c:v>2491660</c:v>
                </c:pt>
                <c:pt idx="284">
                  <c:v>2507088</c:v>
                </c:pt>
                <c:pt idx="285">
                  <c:v>2521356</c:v>
                </c:pt>
                <c:pt idx="286">
                  <c:v>2534187</c:v>
                </c:pt>
                <c:pt idx="287">
                  <c:v>2555560</c:v>
                </c:pt>
                <c:pt idx="288">
                  <c:v>2578943</c:v>
                </c:pt>
                <c:pt idx="289">
                  <c:v>2601904</c:v>
                </c:pt>
                <c:pt idx="290">
                  <c:v>2609266</c:v>
                </c:pt>
                <c:pt idx="291">
                  <c:v>2627169</c:v>
                </c:pt>
                <c:pt idx="292">
                  <c:v>2647163</c:v>
                </c:pt>
                <c:pt idx="293">
                  <c:v>2661264</c:v>
                </c:pt>
                <c:pt idx="294">
                  <c:v>2673038</c:v>
                </c:pt>
                <c:pt idx="295">
                  <c:v>2685573</c:v>
                </c:pt>
                <c:pt idx="296">
                  <c:v>2699367</c:v>
                </c:pt>
                <c:pt idx="297">
                  <c:v>2713046</c:v>
                </c:pt>
                <c:pt idx="298">
                  <c:v>2726335</c:v>
                </c:pt>
                <c:pt idx="299">
                  <c:v>2754481</c:v>
                </c:pt>
                <c:pt idx="300">
                  <c:v>2767289</c:v>
                </c:pt>
                <c:pt idx="301">
                  <c:v>2784011</c:v>
                </c:pt>
                <c:pt idx="302">
                  <c:v>2794280</c:v>
                </c:pt>
                <c:pt idx="303">
                  <c:v>2809058</c:v>
                </c:pt>
                <c:pt idx="304">
                  <c:v>2817971</c:v>
                </c:pt>
                <c:pt idx="305">
                  <c:v>2832053</c:v>
                </c:pt>
                <c:pt idx="306">
                  <c:v>2855888</c:v>
                </c:pt>
                <c:pt idx="307">
                  <c:v>2877579</c:v>
                </c:pt>
                <c:pt idx="308">
                  <c:v>2893900</c:v>
                </c:pt>
                <c:pt idx="309">
                  <c:v>2910203</c:v>
                </c:pt>
                <c:pt idx="310">
                  <c:v>2924460</c:v>
                </c:pt>
                <c:pt idx="311">
                  <c:v>2942160</c:v>
                </c:pt>
                <c:pt idx="312">
                  <c:v>2964564</c:v>
                </c:pt>
                <c:pt idx="313">
                  <c:v>2983459</c:v>
                </c:pt>
                <c:pt idx="314">
                  <c:v>3008952</c:v>
                </c:pt>
                <c:pt idx="315">
                  <c:v>3029658</c:v>
                </c:pt>
                <c:pt idx="316">
                  <c:v>3055079</c:v>
                </c:pt>
                <c:pt idx="317">
                  <c:v>3075020</c:v>
                </c:pt>
                <c:pt idx="318">
                  <c:v>3090566</c:v>
                </c:pt>
                <c:pt idx="319">
                  <c:v>3107293</c:v>
                </c:pt>
                <c:pt idx="320">
                  <c:v>3130339</c:v>
                </c:pt>
                <c:pt idx="321">
                  <c:v>3148298</c:v>
                </c:pt>
                <c:pt idx="322">
                  <c:v>3167147</c:v>
                </c:pt>
                <c:pt idx="323">
                  <c:v>3189026</c:v>
                </c:pt>
                <c:pt idx="324">
                  <c:v>3207394</c:v>
                </c:pt>
                <c:pt idx="325">
                  <c:v>3231617</c:v>
                </c:pt>
                <c:pt idx="326">
                  <c:v>3249448</c:v>
                </c:pt>
                <c:pt idx="327">
                  <c:v>3266822</c:v>
                </c:pt>
                <c:pt idx="328">
                  <c:v>3283989</c:v>
                </c:pt>
                <c:pt idx="329">
                  <c:v>3300089</c:v>
                </c:pt>
                <c:pt idx="330">
                  <c:v>3319477</c:v>
                </c:pt>
                <c:pt idx="331">
                  <c:v>3335131</c:v>
                </c:pt>
                <c:pt idx="332">
                  <c:v>3356581</c:v>
                </c:pt>
                <c:pt idx="333">
                  <c:v>3370987</c:v>
                </c:pt>
                <c:pt idx="334">
                  <c:v>3384504</c:v>
                </c:pt>
                <c:pt idx="335">
                  <c:v>3395809</c:v>
                </c:pt>
                <c:pt idx="336">
                  <c:v>3406899</c:v>
                </c:pt>
                <c:pt idx="337">
                  <c:v>3424410</c:v>
                </c:pt>
                <c:pt idx="338">
                  <c:v>3436940</c:v>
                </c:pt>
                <c:pt idx="339">
                  <c:v>3458259</c:v>
                </c:pt>
                <c:pt idx="340">
                  <c:v>3530007</c:v>
                </c:pt>
                <c:pt idx="341">
                  <c:v>3550101</c:v>
                </c:pt>
                <c:pt idx="342">
                  <c:v>3569737</c:v>
                </c:pt>
                <c:pt idx="343">
                  <c:v>3590501</c:v>
                </c:pt>
                <c:pt idx="344">
                  <c:v>3615000</c:v>
                </c:pt>
                <c:pt idx="345">
                  <c:v>3633034</c:v>
                </c:pt>
                <c:pt idx="346">
                  <c:v>3650587</c:v>
                </c:pt>
                <c:pt idx="347">
                  <c:v>3663869</c:v>
                </c:pt>
                <c:pt idx="348">
                  <c:v>3680114</c:v>
                </c:pt>
                <c:pt idx="349">
                  <c:v>3708322</c:v>
                </c:pt>
                <c:pt idx="350">
                  <c:v>3723412</c:v>
                </c:pt>
                <c:pt idx="351">
                  <c:v>3734610</c:v>
                </c:pt>
                <c:pt idx="352">
                  <c:v>3749048</c:v>
                </c:pt>
                <c:pt idx="353">
                  <c:v>3770629</c:v>
                </c:pt>
                <c:pt idx="354">
                  <c:v>3784577</c:v>
                </c:pt>
                <c:pt idx="355">
                  <c:v>3797340</c:v>
                </c:pt>
                <c:pt idx="356">
                  <c:v>3809430</c:v>
                </c:pt>
                <c:pt idx="357">
                  <c:v>3822814</c:v>
                </c:pt>
                <c:pt idx="358">
                  <c:v>3839822</c:v>
                </c:pt>
                <c:pt idx="359">
                  <c:v>3865956</c:v>
                </c:pt>
                <c:pt idx="360">
                  <c:v>3884376</c:v>
                </c:pt>
                <c:pt idx="361">
                  <c:v>3908689</c:v>
                </c:pt>
                <c:pt idx="362">
                  <c:v>3924577</c:v>
                </c:pt>
                <c:pt idx="363">
                  <c:v>3935192</c:v>
                </c:pt>
                <c:pt idx="364">
                  <c:v>3949924</c:v>
                </c:pt>
                <c:pt idx="365">
                  <c:v>3964987</c:v>
                </c:pt>
                <c:pt idx="366">
                  <c:v>3985739</c:v>
                </c:pt>
                <c:pt idx="367">
                  <c:v>3999555</c:v>
                </c:pt>
                <c:pt idx="368">
                  <c:v>4020743</c:v>
                </c:pt>
                <c:pt idx="369">
                  <c:v>4045048</c:v>
                </c:pt>
                <c:pt idx="370">
                  <c:v>4063311</c:v>
                </c:pt>
                <c:pt idx="371">
                  <c:v>4084652</c:v>
                </c:pt>
                <c:pt idx="372">
                  <c:v>4103841</c:v>
                </c:pt>
                <c:pt idx="373">
                  <c:v>4123368</c:v>
                </c:pt>
                <c:pt idx="374">
                  <c:v>4139553</c:v>
                </c:pt>
                <c:pt idx="375">
                  <c:v>4156156</c:v>
                </c:pt>
                <c:pt idx="376">
                  <c:v>4174378</c:v>
                </c:pt>
                <c:pt idx="377">
                  <c:v>4201238</c:v>
                </c:pt>
                <c:pt idx="378">
                  <c:v>4225241</c:v>
                </c:pt>
                <c:pt idx="379">
                  <c:v>4248400</c:v>
                </c:pt>
                <c:pt idx="380">
                  <c:v>4263667</c:v>
                </c:pt>
                <c:pt idx="381">
                  <c:v>4280926</c:v>
                </c:pt>
                <c:pt idx="382">
                  <c:v>4297142</c:v>
                </c:pt>
                <c:pt idx="383">
                  <c:v>4313890</c:v>
                </c:pt>
                <c:pt idx="384">
                  <c:v>4333188</c:v>
                </c:pt>
                <c:pt idx="385">
                  <c:v>4353410</c:v>
                </c:pt>
                <c:pt idx="386">
                  <c:v>4372111</c:v>
                </c:pt>
                <c:pt idx="387">
                  <c:v>4390739</c:v>
                </c:pt>
                <c:pt idx="388">
                  <c:v>4405034</c:v>
                </c:pt>
                <c:pt idx="389">
                  <c:v>4421471</c:v>
                </c:pt>
                <c:pt idx="390">
                  <c:v>4443394</c:v>
                </c:pt>
                <c:pt idx="391">
                  <c:v>4457914</c:v>
                </c:pt>
                <c:pt idx="392">
                  <c:v>4471214</c:v>
                </c:pt>
                <c:pt idx="393">
                  <c:v>4486715</c:v>
                </c:pt>
                <c:pt idx="394">
                  <c:v>4501080</c:v>
                </c:pt>
                <c:pt idx="395">
                  <c:v>4515409</c:v>
                </c:pt>
                <c:pt idx="396">
                  <c:v>4537229</c:v>
                </c:pt>
                <c:pt idx="397">
                  <c:v>4556630</c:v>
                </c:pt>
                <c:pt idx="398">
                  <c:v>4572418</c:v>
                </c:pt>
                <c:pt idx="399">
                  <c:v>4592697</c:v>
                </c:pt>
                <c:pt idx="400">
                  <c:v>4616599</c:v>
                </c:pt>
                <c:pt idx="401">
                  <c:v>4641786</c:v>
                </c:pt>
                <c:pt idx="402">
                  <c:v>4659890</c:v>
                </c:pt>
                <c:pt idx="403">
                  <c:v>4679188</c:v>
                </c:pt>
                <c:pt idx="404">
                  <c:v>4707387</c:v>
                </c:pt>
                <c:pt idx="405">
                  <c:v>4729296</c:v>
                </c:pt>
                <c:pt idx="406">
                  <c:v>4750404</c:v>
                </c:pt>
                <c:pt idx="407">
                  <c:v>4770543</c:v>
                </c:pt>
                <c:pt idx="408">
                  <c:v>4780187</c:v>
                </c:pt>
                <c:pt idx="409">
                  <c:v>4794883</c:v>
                </c:pt>
                <c:pt idx="410">
                  <c:v>4807462</c:v>
                </c:pt>
                <c:pt idx="411">
                  <c:v>4822216</c:v>
                </c:pt>
                <c:pt idx="412">
                  <c:v>4840899</c:v>
                </c:pt>
                <c:pt idx="413">
                  <c:v>4853321</c:v>
                </c:pt>
                <c:pt idx="414">
                  <c:v>4875299</c:v>
                </c:pt>
                <c:pt idx="415">
                  <c:v>4891283</c:v>
                </c:pt>
                <c:pt idx="416">
                  <c:v>4899741</c:v>
                </c:pt>
                <c:pt idx="417">
                  <c:v>4915348</c:v>
                </c:pt>
                <c:pt idx="418">
                  <c:v>4929054</c:v>
                </c:pt>
                <c:pt idx="419">
                  <c:v>4939902</c:v>
                </c:pt>
                <c:pt idx="420">
                  <c:v>4958353</c:v>
                </c:pt>
                <c:pt idx="421">
                  <c:v>4977547</c:v>
                </c:pt>
                <c:pt idx="422">
                  <c:v>4993961</c:v>
                </c:pt>
                <c:pt idx="423">
                  <c:v>5015601</c:v>
                </c:pt>
                <c:pt idx="424">
                  <c:v>5034965</c:v>
                </c:pt>
                <c:pt idx="425">
                  <c:v>5060827</c:v>
                </c:pt>
                <c:pt idx="426">
                  <c:v>5081223</c:v>
                </c:pt>
                <c:pt idx="427">
                  <c:v>5097379</c:v>
                </c:pt>
                <c:pt idx="428">
                  <c:v>5111587</c:v>
                </c:pt>
                <c:pt idx="429">
                  <c:v>5124890</c:v>
                </c:pt>
                <c:pt idx="430">
                  <c:v>5143695</c:v>
                </c:pt>
                <c:pt idx="431">
                  <c:v>5166685</c:v>
                </c:pt>
                <c:pt idx="432">
                  <c:v>5188746</c:v>
                </c:pt>
                <c:pt idx="433">
                  <c:v>5209340</c:v>
                </c:pt>
                <c:pt idx="434">
                  <c:v>5227470</c:v>
                </c:pt>
                <c:pt idx="435">
                  <c:v>5244410</c:v>
                </c:pt>
                <c:pt idx="436">
                  <c:v>5258603</c:v>
                </c:pt>
                <c:pt idx="437">
                  <c:v>5269827</c:v>
                </c:pt>
                <c:pt idx="438">
                  <c:v>5282310</c:v>
                </c:pt>
                <c:pt idx="439">
                  <c:v>5303540</c:v>
                </c:pt>
                <c:pt idx="440">
                  <c:v>5321576</c:v>
                </c:pt>
                <c:pt idx="441">
                  <c:v>5344234</c:v>
                </c:pt>
                <c:pt idx="442">
                  <c:v>5364186</c:v>
                </c:pt>
                <c:pt idx="443">
                  <c:v>5384853</c:v>
                </c:pt>
                <c:pt idx="444">
                  <c:v>5402920</c:v>
                </c:pt>
                <c:pt idx="445">
                  <c:v>5416991</c:v>
                </c:pt>
                <c:pt idx="446">
                  <c:v>5437517</c:v>
                </c:pt>
                <c:pt idx="447">
                  <c:v>5454116</c:v>
                </c:pt>
                <c:pt idx="448">
                  <c:v>5470938</c:v>
                </c:pt>
                <c:pt idx="449">
                  <c:v>5487495</c:v>
                </c:pt>
                <c:pt idx="450">
                  <c:v>5504431</c:v>
                </c:pt>
                <c:pt idx="451">
                  <c:v>5524846</c:v>
                </c:pt>
                <c:pt idx="452">
                  <c:v>5544701</c:v>
                </c:pt>
                <c:pt idx="453">
                  <c:v>5568212</c:v>
                </c:pt>
                <c:pt idx="454">
                  <c:v>5601684</c:v>
                </c:pt>
                <c:pt idx="455">
                  <c:v>5621243</c:v>
                </c:pt>
                <c:pt idx="456">
                  <c:v>5641902</c:v>
                </c:pt>
                <c:pt idx="457">
                  <c:v>5659890</c:v>
                </c:pt>
                <c:pt idx="458">
                  <c:v>5680753</c:v>
                </c:pt>
                <c:pt idx="459">
                  <c:v>5703572</c:v>
                </c:pt>
                <c:pt idx="460">
                  <c:v>5737856</c:v>
                </c:pt>
                <c:pt idx="461">
                  <c:v>5757495</c:v>
                </c:pt>
                <c:pt idx="462">
                  <c:v>5801528</c:v>
                </c:pt>
                <c:pt idx="463">
                  <c:v>5824985</c:v>
                </c:pt>
                <c:pt idx="464">
                  <c:v>5852419</c:v>
                </c:pt>
                <c:pt idx="465">
                  <c:v>5867954</c:v>
                </c:pt>
                <c:pt idx="466">
                  <c:v>5882941</c:v>
                </c:pt>
                <c:pt idx="467">
                  <c:v>5899054</c:v>
                </c:pt>
                <c:pt idx="468">
                  <c:v>5918943</c:v>
                </c:pt>
                <c:pt idx="469">
                  <c:v>5939321</c:v>
                </c:pt>
                <c:pt idx="470">
                  <c:v>5956546</c:v>
                </c:pt>
                <c:pt idx="471">
                  <c:v>5977771</c:v>
                </c:pt>
                <c:pt idx="472">
                  <c:v>5990049</c:v>
                </c:pt>
                <c:pt idx="473">
                  <c:v>6006158</c:v>
                </c:pt>
                <c:pt idx="474">
                  <c:v>6033869</c:v>
                </c:pt>
                <c:pt idx="475">
                  <c:v>6069089</c:v>
                </c:pt>
                <c:pt idx="476">
                  <c:v>6089233</c:v>
                </c:pt>
                <c:pt idx="477">
                  <c:v>6113478</c:v>
                </c:pt>
                <c:pt idx="478">
                  <c:v>6140390</c:v>
                </c:pt>
                <c:pt idx="479">
                  <c:v>6166444</c:v>
                </c:pt>
                <c:pt idx="480">
                  <c:v>6182976</c:v>
                </c:pt>
                <c:pt idx="481">
                  <c:v>6211523</c:v>
                </c:pt>
                <c:pt idx="482">
                  <c:v>6244899</c:v>
                </c:pt>
                <c:pt idx="483">
                  <c:v>6267252</c:v>
                </c:pt>
                <c:pt idx="484">
                  <c:v>6293562</c:v>
                </c:pt>
                <c:pt idx="485">
                  <c:v>6311222</c:v>
                </c:pt>
                <c:pt idx="486">
                  <c:v>6339389</c:v>
                </c:pt>
                <c:pt idx="487">
                  <c:v>6364229</c:v>
                </c:pt>
                <c:pt idx="488">
                  <c:v>6390348</c:v>
                </c:pt>
                <c:pt idx="489">
                  <c:v>6420090</c:v>
                </c:pt>
                <c:pt idx="490">
                  <c:v>6438644</c:v>
                </c:pt>
                <c:pt idx="491">
                  <c:v>6451196</c:v>
                </c:pt>
                <c:pt idx="492">
                  <c:v>6471892</c:v>
                </c:pt>
                <c:pt idx="493">
                  <c:v>6492409</c:v>
                </c:pt>
                <c:pt idx="494">
                  <c:v>6513317</c:v>
                </c:pt>
                <c:pt idx="495">
                  <c:v>6538720</c:v>
                </c:pt>
                <c:pt idx="496">
                  <c:v>6578040</c:v>
                </c:pt>
                <c:pt idx="497">
                  <c:v>6612917</c:v>
                </c:pt>
                <c:pt idx="498">
                  <c:v>6641471</c:v>
                </c:pt>
                <c:pt idx="499">
                  <c:v>6663735</c:v>
                </c:pt>
                <c:pt idx="500">
                  <c:v>6694421</c:v>
                </c:pt>
                <c:pt idx="501">
                  <c:v>6710425</c:v>
                </c:pt>
                <c:pt idx="502">
                  <c:v>6741424</c:v>
                </c:pt>
                <c:pt idx="503">
                  <c:v>6759185</c:v>
                </c:pt>
                <c:pt idx="504">
                  <c:v>6781535</c:v>
                </c:pt>
                <c:pt idx="505">
                  <c:v>6809183</c:v>
                </c:pt>
                <c:pt idx="506">
                  <c:v>6828213</c:v>
                </c:pt>
                <c:pt idx="507">
                  <c:v>6851888</c:v>
                </c:pt>
                <c:pt idx="508">
                  <c:v>6881008</c:v>
                </c:pt>
                <c:pt idx="509">
                  <c:v>6911845</c:v>
                </c:pt>
                <c:pt idx="510">
                  <c:v>6956166</c:v>
                </c:pt>
                <c:pt idx="511">
                  <c:v>6997873</c:v>
                </c:pt>
                <c:pt idx="512">
                  <c:v>7027310</c:v>
                </c:pt>
                <c:pt idx="513">
                  <c:v>7062880</c:v>
                </c:pt>
                <c:pt idx="514">
                  <c:v>7093314</c:v>
                </c:pt>
                <c:pt idx="515">
                  <c:v>7133393</c:v>
                </c:pt>
                <c:pt idx="516">
                  <c:v>7169981</c:v>
                </c:pt>
                <c:pt idx="517">
                  <c:v>7204676</c:v>
                </c:pt>
                <c:pt idx="518">
                  <c:v>7236576</c:v>
                </c:pt>
                <c:pt idx="519">
                  <c:v>7264134</c:v>
                </c:pt>
                <c:pt idx="520">
                  <c:v>7286959</c:v>
                </c:pt>
                <c:pt idx="521">
                  <c:v>7306179</c:v>
                </c:pt>
                <c:pt idx="522">
                  <c:v>7330130</c:v>
                </c:pt>
                <c:pt idx="523">
                  <c:v>7353357</c:v>
                </c:pt>
                <c:pt idx="524">
                  <c:v>7375245</c:v>
                </c:pt>
                <c:pt idx="525">
                  <c:v>7407765</c:v>
                </c:pt>
                <c:pt idx="526">
                  <c:v>7438850</c:v>
                </c:pt>
                <c:pt idx="527">
                  <c:v>7467770</c:v>
                </c:pt>
                <c:pt idx="528">
                  <c:v>7496700</c:v>
                </c:pt>
                <c:pt idx="529">
                  <c:v>7518031</c:v>
                </c:pt>
                <c:pt idx="530">
                  <c:v>7541053</c:v>
                </c:pt>
                <c:pt idx="531">
                  <c:v>7559038</c:v>
                </c:pt>
                <c:pt idx="532">
                  <c:v>7584120</c:v>
                </c:pt>
                <c:pt idx="533">
                  <c:v>7601990</c:v>
                </c:pt>
                <c:pt idx="534">
                  <c:v>7625085</c:v>
                </c:pt>
                <c:pt idx="535">
                  <c:v>7642178</c:v>
                </c:pt>
                <c:pt idx="536">
                  <c:v>7663772</c:v>
                </c:pt>
                <c:pt idx="537">
                  <c:v>7686291</c:v>
                </c:pt>
                <c:pt idx="538">
                  <c:v>7702375</c:v>
                </c:pt>
                <c:pt idx="539">
                  <c:v>7725112</c:v>
                </c:pt>
                <c:pt idx="540">
                  <c:v>7746448</c:v>
                </c:pt>
                <c:pt idx="541">
                  <c:v>7774720</c:v>
                </c:pt>
                <c:pt idx="542">
                  <c:v>7796679</c:v>
                </c:pt>
                <c:pt idx="543">
                  <c:v>7822612</c:v>
                </c:pt>
                <c:pt idx="544">
                  <c:v>7846497</c:v>
                </c:pt>
                <c:pt idx="545">
                  <c:v>7871887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DE-DD49-9B10-401FE0109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7182095"/>
        <c:axId val="996941119"/>
      </c:lineChart>
      <c:dateAx>
        <c:axId val="997182095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6941119"/>
        <c:crosses val="autoZero"/>
        <c:auto val="1"/>
        <c:lblOffset val="100"/>
        <c:baseTimeUnit val="days"/>
      </c:dateAx>
      <c:valAx>
        <c:axId val="99694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7182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Sheet1!$A$2:$A$547</c:f>
              <c:numCache>
                <c:formatCode>m/d/yy</c:formatCode>
                <c:ptCount val="546"/>
                <c:pt idx="0">
                  <c:v>43686</c:v>
                </c:pt>
                <c:pt idx="1">
                  <c:v>43687</c:v>
                </c:pt>
                <c:pt idx="2">
                  <c:v>43688</c:v>
                </c:pt>
                <c:pt idx="3">
                  <c:v>43689</c:v>
                </c:pt>
                <c:pt idx="4">
                  <c:v>43690</c:v>
                </c:pt>
                <c:pt idx="5">
                  <c:v>43691</c:v>
                </c:pt>
                <c:pt idx="6">
                  <c:v>43692</c:v>
                </c:pt>
                <c:pt idx="7">
                  <c:v>43693</c:v>
                </c:pt>
                <c:pt idx="8">
                  <c:v>43694</c:v>
                </c:pt>
                <c:pt idx="9">
                  <c:v>43695</c:v>
                </c:pt>
                <c:pt idx="10">
                  <c:v>43696</c:v>
                </c:pt>
                <c:pt idx="11">
                  <c:v>43697</c:v>
                </c:pt>
                <c:pt idx="12">
                  <c:v>43698</c:v>
                </c:pt>
                <c:pt idx="13">
                  <c:v>43699</c:v>
                </c:pt>
                <c:pt idx="14">
                  <c:v>43700</c:v>
                </c:pt>
                <c:pt idx="15">
                  <c:v>43701</c:v>
                </c:pt>
                <c:pt idx="16">
                  <c:v>43702</c:v>
                </c:pt>
                <c:pt idx="17">
                  <c:v>43703</c:v>
                </c:pt>
                <c:pt idx="18">
                  <c:v>43704</c:v>
                </c:pt>
                <c:pt idx="19">
                  <c:v>43705</c:v>
                </c:pt>
                <c:pt idx="20">
                  <c:v>43706</c:v>
                </c:pt>
                <c:pt idx="21">
                  <c:v>43707</c:v>
                </c:pt>
                <c:pt idx="22">
                  <c:v>43708</c:v>
                </c:pt>
                <c:pt idx="23">
                  <c:v>43709</c:v>
                </c:pt>
                <c:pt idx="24">
                  <c:v>43710</c:v>
                </c:pt>
                <c:pt idx="25">
                  <c:v>43711</c:v>
                </c:pt>
                <c:pt idx="26">
                  <c:v>43712</c:v>
                </c:pt>
                <c:pt idx="27">
                  <c:v>43713</c:v>
                </c:pt>
                <c:pt idx="28">
                  <c:v>43714</c:v>
                </c:pt>
                <c:pt idx="29">
                  <c:v>43715</c:v>
                </c:pt>
                <c:pt idx="30">
                  <c:v>43716</c:v>
                </c:pt>
                <c:pt idx="31">
                  <c:v>43717</c:v>
                </c:pt>
                <c:pt idx="32">
                  <c:v>43718</c:v>
                </c:pt>
                <c:pt idx="33">
                  <c:v>43719</c:v>
                </c:pt>
                <c:pt idx="34">
                  <c:v>43720</c:v>
                </c:pt>
                <c:pt idx="35">
                  <c:v>43721</c:v>
                </c:pt>
                <c:pt idx="36">
                  <c:v>43722</c:v>
                </c:pt>
                <c:pt idx="37">
                  <c:v>43723</c:v>
                </c:pt>
                <c:pt idx="38">
                  <c:v>43725</c:v>
                </c:pt>
                <c:pt idx="39">
                  <c:v>43726</c:v>
                </c:pt>
                <c:pt idx="40">
                  <c:v>43727</c:v>
                </c:pt>
                <c:pt idx="41">
                  <c:v>43728</c:v>
                </c:pt>
                <c:pt idx="42">
                  <c:v>43729</c:v>
                </c:pt>
                <c:pt idx="43">
                  <c:v>43730</c:v>
                </c:pt>
                <c:pt idx="44">
                  <c:v>43731</c:v>
                </c:pt>
                <c:pt idx="45">
                  <c:v>43732</c:v>
                </c:pt>
                <c:pt idx="46">
                  <c:v>43733</c:v>
                </c:pt>
                <c:pt idx="47">
                  <c:v>43734</c:v>
                </c:pt>
                <c:pt idx="48">
                  <c:v>43735</c:v>
                </c:pt>
                <c:pt idx="49">
                  <c:v>43736</c:v>
                </c:pt>
                <c:pt idx="50">
                  <c:v>43737</c:v>
                </c:pt>
                <c:pt idx="51">
                  <c:v>43738</c:v>
                </c:pt>
                <c:pt idx="52">
                  <c:v>43739</c:v>
                </c:pt>
                <c:pt idx="53">
                  <c:v>43740</c:v>
                </c:pt>
                <c:pt idx="54">
                  <c:v>43741</c:v>
                </c:pt>
                <c:pt idx="55">
                  <c:v>43742</c:v>
                </c:pt>
                <c:pt idx="56">
                  <c:v>43743</c:v>
                </c:pt>
                <c:pt idx="57">
                  <c:v>43744</c:v>
                </c:pt>
                <c:pt idx="58">
                  <c:v>43745</c:v>
                </c:pt>
                <c:pt idx="59">
                  <c:v>43746</c:v>
                </c:pt>
                <c:pt idx="60">
                  <c:v>43747</c:v>
                </c:pt>
                <c:pt idx="61">
                  <c:v>43748</c:v>
                </c:pt>
                <c:pt idx="62">
                  <c:v>43749</c:v>
                </c:pt>
                <c:pt idx="63">
                  <c:v>43750</c:v>
                </c:pt>
                <c:pt idx="64">
                  <c:v>43751</c:v>
                </c:pt>
                <c:pt idx="65">
                  <c:v>43752</c:v>
                </c:pt>
                <c:pt idx="66">
                  <c:v>43753</c:v>
                </c:pt>
                <c:pt idx="67">
                  <c:v>43754</c:v>
                </c:pt>
                <c:pt idx="68">
                  <c:v>43755</c:v>
                </c:pt>
                <c:pt idx="69">
                  <c:v>43756</c:v>
                </c:pt>
                <c:pt idx="70">
                  <c:v>43757</c:v>
                </c:pt>
                <c:pt idx="71">
                  <c:v>43758</c:v>
                </c:pt>
                <c:pt idx="72">
                  <c:v>43759</c:v>
                </c:pt>
                <c:pt idx="73">
                  <c:v>43760</c:v>
                </c:pt>
                <c:pt idx="74">
                  <c:v>43761</c:v>
                </c:pt>
                <c:pt idx="75">
                  <c:v>43762</c:v>
                </c:pt>
                <c:pt idx="76">
                  <c:v>43763</c:v>
                </c:pt>
                <c:pt idx="77">
                  <c:v>43764</c:v>
                </c:pt>
                <c:pt idx="78">
                  <c:v>43765</c:v>
                </c:pt>
                <c:pt idx="79">
                  <c:v>43766</c:v>
                </c:pt>
                <c:pt idx="80">
                  <c:v>43767</c:v>
                </c:pt>
                <c:pt idx="81">
                  <c:v>43768</c:v>
                </c:pt>
                <c:pt idx="82">
                  <c:v>43769</c:v>
                </c:pt>
                <c:pt idx="83">
                  <c:v>43770</c:v>
                </c:pt>
                <c:pt idx="84">
                  <c:v>43771</c:v>
                </c:pt>
                <c:pt idx="85">
                  <c:v>43772</c:v>
                </c:pt>
                <c:pt idx="86">
                  <c:v>43773</c:v>
                </c:pt>
                <c:pt idx="87">
                  <c:v>43774</c:v>
                </c:pt>
                <c:pt idx="88">
                  <c:v>43775</c:v>
                </c:pt>
                <c:pt idx="89">
                  <c:v>43776</c:v>
                </c:pt>
                <c:pt idx="90">
                  <c:v>43777</c:v>
                </c:pt>
                <c:pt idx="91">
                  <c:v>43778</c:v>
                </c:pt>
                <c:pt idx="92">
                  <c:v>43779</c:v>
                </c:pt>
                <c:pt idx="93">
                  <c:v>43780</c:v>
                </c:pt>
                <c:pt idx="94">
                  <c:v>43781</c:v>
                </c:pt>
                <c:pt idx="95">
                  <c:v>43782</c:v>
                </c:pt>
                <c:pt idx="96">
                  <c:v>43783</c:v>
                </c:pt>
                <c:pt idx="97">
                  <c:v>43784</c:v>
                </c:pt>
                <c:pt idx="98">
                  <c:v>43785</c:v>
                </c:pt>
                <c:pt idx="99">
                  <c:v>43786</c:v>
                </c:pt>
                <c:pt idx="100">
                  <c:v>43787</c:v>
                </c:pt>
                <c:pt idx="101">
                  <c:v>43788</c:v>
                </c:pt>
                <c:pt idx="102">
                  <c:v>43789</c:v>
                </c:pt>
                <c:pt idx="103">
                  <c:v>43790</c:v>
                </c:pt>
                <c:pt idx="104">
                  <c:v>43791</c:v>
                </c:pt>
                <c:pt idx="105">
                  <c:v>43792</c:v>
                </c:pt>
                <c:pt idx="106">
                  <c:v>43793</c:v>
                </c:pt>
                <c:pt idx="107">
                  <c:v>43794</c:v>
                </c:pt>
                <c:pt idx="108">
                  <c:v>43795</c:v>
                </c:pt>
                <c:pt idx="109">
                  <c:v>43796</c:v>
                </c:pt>
                <c:pt idx="110">
                  <c:v>43797</c:v>
                </c:pt>
                <c:pt idx="111">
                  <c:v>43798</c:v>
                </c:pt>
                <c:pt idx="112">
                  <c:v>43799</c:v>
                </c:pt>
                <c:pt idx="113">
                  <c:v>43800</c:v>
                </c:pt>
                <c:pt idx="114">
                  <c:v>43801</c:v>
                </c:pt>
                <c:pt idx="115">
                  <c:v>43802</c:v>
                </c:pt>
                <c:pt idx="116">
                  <c:v>43803</c:v>
                </c:pt>
                <c:pt idx="117">
                  <c:v>43804</c:v>
                </c:pt>
                <c:pt idx="118">
                  <c:v>43805</c:v>
                </c:pt>
                <c:pt idx="119">
                  <c:v>43806</c:v>
                </c:pt>
                <c:pt idx="120">
                  <c:v>43807</c:v>
                </c:pt>
                <c:pt idx="121">
                  <c:v>43808</c:v>
                </c:pt>
                <c:pt idx="122">
                  <c:v>43809</c:v>
                </c:pt>
                <c:pt idx="123">
                  <c:v>43810</c:v>
                </c:pt>
                <c:pt idx="124">
                  <c:v>43811</c:v>
                </c:pt>
                <c:pt idx="125">
                  <c:v>43812</c:v>
                </c:pt>
                <c:pt idx="126">
                  <c:v>43813</c:v>
                </c:pt>
                <c:pt idx="127">
                  <c:v>43814</c:v>
                </c:pt>
                <c:pt idx="128">
                  <c:v>43815</c:v>
                </c:pt>
                <c:pt idx="129">
                  <c:v>43816</c:v>
                </c:pt>
                <c:pt idx="130">
                  <c:v>43817</c:v>
                </c:pt>
                <c:pt idx="131">
                  <c:v>43818</c:v>
                </c:pt>
                <c:pt idx="132">
                  <c:v>43819</c:v>
                </c:pt>
                <c:pt idx="133">
                  <c:v>43820</c:v>
                </c:pt>
                <c:pt idx="134">
                  <c:v>43821</c:v>
                </c:pt>
                <c:pt idx="135">
                  <c:v>43822</c:v>
                </c:pt>
                <c:pt idx="136">
                  <c:v>43823</c:v>
                </c:pt>
                <c:pt idx="137">
                  <c:v>43824</c:v>
                </c:pt>
                <c:pt idx="138">
                  <c:v>43825</c:v>
                </c:pt>
                <c:pt idx="139">
                  <c:v>43826</c:v>
                </c:pt>
                <c:pt idx="140">
                  <c:v>43827</c:v>
                </c:pt>
                <c:pt idx="141">
                  <c:v>43828</c:v>
                </c:pt>
                <c:pt idx="142">
                  <c:v>43829</c:v>
                </c:pt>
                <c:pt idx="143">
                  <c:v>43830</c:v>
                </c:pt>
                <c:pt idx="144">
                  <c:v>43831</c:v>
                </c:pt>
                <c:pt idx="145">
                  <c:v>43832</c:v>
                </c:pt>
                <c:pt idx="146">
                  <c:v>43833</c:v>
                </c:pt>
                <c:pt idx="147">
                  <c:v>43834</c:v>
                </c:pt>
                <c:pt idx="148">
                  <c:v>43835</c:v>
                </c:pt>
                <c:pt idx="149">
                  <c:v>43836</c:v>
                </c:pt>
                <c:pt idx="150">
                  <c:v>43837</c:v>
                </c:pt>
                <c:pt idx="151">
                  <c:v>43838</c:v>
                </c:pt>
                <c:pt idx="152">
                  <c:v>43839</c:v>
                </c:pt>
                <c:pt idx="153">
                  <c:v>43840</c:v>
                </c:pt>
                <c:pt idx="154">
                  <c:v>43841</c:v>
                </c:pt>
                <c:pt idx="155">
                  <c:v>43842</c:v>
                </c:pt>
                <c:pt idx="156">
                  <c:v>43843</c:v>
                </c:pt>
                <c:pt idx="157">
                  <c:v>43844</c:v>
                </c:pt>
                <c:pt idx="158">
                  <c:v>43845</c:v>
                </c:pt>
                <c:pt idx="159">
                  <c:v>43846</c:v>
                </c:pt>
                <c:pt idx="160">
                  <c:v>43847</c:v>
                </c:pt>
                <c:pt idx="161">
                  <c:v>43848</c:v>
                </c:pt>
                <c:pt idx="162">
                  <c:v>43850</c:v>
                </c:pt>
                <c:pt idx="163">
                  <c:v>43851</c:v>
                </c:pt>
                <c:pt idx="164">
                  <c:v>43852</c:v>
                </c:pt>
                <c:pt idx="165">
                  <c:v>43853</c:v>
                </c:pt>
                <c:pt idx="166">
                  <c:v>43854</c:v>
                </c:pt>
                <c:pt idx="167">
                  <c:v>43855</c:v>
                </c:pt>
                <c:pt idx="168">
                  <c:v>43856</c:v>
                </c:pt>
                <c:pt idx="169">
                  <c:v>43857</c:v>
                </c:pt>
                <c:pt idx="170">
                  <c:v>43858</c:v>
                </c:pt>
                <c:pt idx="171">
                  <c:v>43859</c:v>
                </c:pt>
                <c:pt idx="172">
                  <c:v>43860</c:v>
                </c:pt>
                <c:pt idx="173">
                  <c:v>43861</c:v>
                </c:pt>
                <c:pt idx="174">
                  <c:v>43862</c:v>
                </c:pt>
                <c:pt idx="175">
                  <c:v>43863</c:v>
                </c:pt>
                <c:pt idx="176">
                  <c:v>43864</c:v>
                </c:pt>
                <c:pt idx="177">
                  <c:v>43865</c:v>
                </c:pt>
                <c:pt idx="178">
                  <c:v>43866</c:v>
                </c:pt>
                <c:pt idx="179">
                  <c:v>43867</c:v>
                </c:pt>
                <c:pt idx="180">
                  <c:v>43868</c:v>
                </c:pt>
                <c:pt idx="181">
                  <c:v>43869</c:v>
                </c:pt>
                <c:pt idx="182">
                  <c:v>43870</c:v>
                </c:pt>
                <c:pt idx="183">
                  <c:v>43871</c:v>
                </c:pt>
                <c:pt idx="184">
                  <c:v>43872</c:v>
                </c:pt>
                <c:pt idx="185">
                  <c:v>43873</c:v>
                </c:pt>
                <c:pt idx="186">
                  <c:v>43874</c:v>
                </c:pt>
                <c:pt idx="187">
                  <c:v>43875</c:v>
                </c:pt>
                <c:pt idx="188">
                  <c:v>43876</c:v>
                </c:pt>
                <c:pt idx="189">
                  <c:v>43877</c:v>
                </c:pt>
                <c:pt idx="190">
                  <c:v>43878</c:v>
                </c:pt>
                <c:pt idx="191">
                  <c:v>43879</c:v>
                </c:pt>
                <c:pt idx="192">
                  <c:v>43880</c:v>
                </c:pt>
                <c:pt idx="193">
                  <c:v>43881</c:v>
                </c:pt>
                <c:pt idx="194">
                  <c:v>43882</c:v>
                </c:pt>
                <c:pt idx="195">
                  <c:v>43883</c:v>
                </c:pt>
                <c:pt idx="196">
                  <c:v>43884</c:v>
                </c:pt>
                <c:pt idx="197">
                  <c:v>43885</c:v>
                </c:pt>
                <c:pt idx="198">
                  <c:v>43886</c:v>
                </c:pt>
                <c:pt idx="199">
                  <c:v>43887</c:v>
                </c:pt>
                <c:pt idx="200">
                  <c:v>43888</c:v>
                </c:pt>
                <c:pt idx="201">
                  <c:v>43889</c:v>
                </c:pt>
                <c:pt idx="202">
                  <c:v>43890</c:v>
                </c:pt>
                <c:pt idx="203">
                  <c:v>43891</c:v>
                </c:pt>
                <c:pt idx="204">
                  <c:v>43892</c:v>
                </c:pt>
                <c:pt idx="205">
                  <c:v>43893</c:v>
                </c:pt>
                <c:pt idx="206">
                  <c:v>43894</c:v>
                </c:pt>
                <c:pt idx="207">
                  <c:v>43895</c:v>
                </c:pt>
                <c:pt idx="208">
                  <c:v>43896</c:v>
                </c:pt>
                <c:pt idx="209">
                  <c:v>43897</c:v>
                </c:pt>
                <c:pt idx="210">
                  <c:v>43898</c:v>
                </c:pt>
                <c:pt idx="211">
                  <c:v>43899</c:v>
                </c:pt>
                <c:pt idx="212">
                  <c:v>43900</c:v>
                </c:pt>
                <c:pt idx="213">
                  <c:v>43901</c:v>
                </c:pt>
                <c:pt idx="214">
                  <c:v>43902</c:v>
                </c:pt>
                <c:pt idx="215">
                  <c:v>43903</c:v>
                </c:pt>
                <c:pt idx="216">
                  <c:v>43904</c:v>
                </c:pt>
                <c:pt idx="217">
                  <c:v>43905</c:v>
                </c:pt>
                <c:pt idx="218">
                  <c:v>43906</c:v>
                </c:pt>
                <c:pt idx="219">
                  <c:v>43907</c:v>
                </c:pt>
                <c:pt idx="220">
                  <c:v>43908</c:v>
                </c:pt>
                <c:pt idx="221">
                  <c:v>43909</c:v>
                </c:pt>
                <c:pt idx="222">
                  <c:v>43910</c:v>
                </c:pt>
                <c:pt idx="223">
                  <c:v>43911</c:v>
                </c:pt>
                <c:pt idx="224">
                  <c:v>43912</c:v>
                </c:pt>
                <c:pt idx="225">
                  <c:v>43913</c:v>
                </c:pt>
                <c:pt idx="226">
                  <c:v>43914</c:v>
                </c:pt>
                <c:pt idx="227">
                  <c:v>43915</c:v>
                </c:pt>
                <c:pt idx="228">
                  <c:v>43916</c:v>
                </c:pt>
                <c:pt idx="229">
                  <c:v>43917</c:v>
                </c:pt>
                <c:pt idx="230">
                  <c:v>43918</c:v>
                </c:pt>
                <c:pt idx="231">
                  <c:v>43919</c:v>
                </c:pt>
                <c:pt idx="232">
                  <c:v>43920</c:v>
                </c:pt>
                <c:pt idx="233">
                  <c:v>43921</c:v>
                </c:pt>
                <c:pt idx="234">
                  <c:v>43922</c:v>
                </c:pt>
                <c:pt idx="235">
                  <c:v>43923</c:v>
                </c:pt>
                <c:pt idx="236">
                  <c:v>43924</c:v>
                </c:pt>
                <c:pt idx="237">
                  <c:v>43925</c:v>
                </c:pt>
                <c:pt idx="238">
                  <c:v>43926</c:v>
                </c:pt>
                <c:pt idx="239">
                  <c:v>43927</c:v>
                </c:pt>
                <c:pt idx="240">
                  <c:v>43928</c:v>
                </c:pt>
                <c:pt idx="241">
                  <c:v>43929</c:v>
                </c:pt>
                <c:pt idx="242">
                  <c:v>43930</c:v>
                </c:pt>
                <c:pt idx="243">
                  <c:v>43931</c:v>
                </c:pt>
                <c:pt idx="244">
                  <c:v>43932</c:v>
                </c:pt>
                <c:pt idx="245">
                  <c:v>43934</c:v>
                </c:pt>
                <c:pt idx="246">
                  <c:v>43935</c:v>
                </c:pt>
                <c:pt idx="247">
                  <c:v>43936</c:v>
                </c:pt>
                <c:pt idx="248">
                  <c:v>43937</c:v>
                </c:pt>
                <c:pt idx="249">
                  <c:v>43938</c:v>
                </c:pt>
                <c:pt idx="250">
                  <c:v>43939</c:v>
                </c:pt>
                <c:pt idx="251">
                  <c:v>43940</c:v>
                </c:pt>
                <c:pt idx="252">
                  <c:v>43941</c:v>
                </c:pt>
                <c:pt idx="253">
                  <c:v>43942</c:v>
                </c:pt>
                <c:pt idx="254">
                  <c:v>43943</c:v>
                </c:pt>
                <c:pt idx="255">
                  <c:v>43944</c:v>
                </c:pt>
                <c:pt idx="256">
                  <c:v>43945</c:v>
                </c:pt>
                <c:pt idx="257">
                  <c:v>43946</c:v>
                </c:pt>
                <c:pt idx="258">
                  <c:v>43947</c:v>
                </c:pt>
                <c:pt idx="259">
                  <c:v>43948</c:v>
                </c:pt>
                <c:pt idx="260">
                  <c:v>43949</c:v>
                </c:pt>
                <c:pt idx="261">
                  <c:v>43950</c:v>
                </c:pt>
                <c:pt idx="262">
                  <c:v>43951</c:v>
                </c:pt>
                <c:pt idx="263">
                  <c:v>43952</c:v>
                </c:pt>
                <c:pt idx="264">
                  <c:v>43953</c:v>
                </c:pt>
                <c:pt idx="265">
                  <c:v>43954</c:v>
                </c:pt>
                <c:pt idx="266">
                  <c:v>43955</c:v>
                </c:pt>
                <c:pt idx="267">
                  <c:v>43956</c:v>
                </c:pt>
                <c:pt idx="268">
                  <c:v>43957</c:v>
                </c:pt>
                <c:pt idx="269">
                  <c:v>43958</c:v>
                </c:pt>
                <c:pt idx="270">
                  <c:v>43959</c:v>
                </c:pt>
                <c:pt idx="271">
                  <c:v>43960</c:v>
                </c:pt>
                <c:pt idx="272">
                  <c:v>43961</c:v>
                </c:pt>
                <c:pt idx="273">
                  <c:v>43962</c:v>
                </c:pt>
                <c:pt idx="274">
                  <c:v>43963</c:v>
                </c:pt>
                <c:pt idx="275">
                  <c:v>43964</c:v>
                </c:pt>
                <c:pt idx="276">
                  <c:v>43965</c:v>
                </c:pt>
                <c:pt idx="277">
                  <c:v>43966</c:v>
                </c:pt>
                <c:pt idx="278">
                  <c:v>43967</c:v>
                </c:pt>
                <c:pt idx="279">
                  <c:v>43968</c:v>
                </c:pt>
                <c:pt idx="280">
                  <c:v>43969</c:v>
                </c:pt>
                <c:pt idx="281">
                  <c:v>43970</c:v>
                </c:pt>
                <c:pt idx="282">
                  <c:v>43971</c:v>
                </c:pt>
                <c:pt idx="283">
                  <c:v>43972</c:v>
                </c:pt>
                <c:pt idx="284">
                  <c:v>43973</c:v>
                </c:pt>
                <c:pt idx="285">
                  <c:v>43974</c:v>
                </c:pt>
                <c:pt idx="286">
                  <c:v>43975</c:v>
                </c:pt>
                <c:pt idx="287">
                  <c:v>43976</c:v>
                </c:pt>
                <c:pt idx="288">
                  <c:v>43977</c:v>
                </c:pt>
                <c:pt idx="289">
                  <c:v>43978</c:v>
                </c:pt>
                <c:pt idx="290">
                  <c:v>43979</c:v>
                </c:pt>
                <c:pt idx="291">
                  <c:v>43980</c:v>
                </c:pt>
                <c:pt idx="292">
                  <c:v>43981</c:v>
                </c:pt>
                <c:pt idx="293">
                  <c:v>43982</c:v>
                </c:pt>
                <c:pt idx="294">
                  <c:v>43983</c:v>
                </c:pt>
                <c:pt idx="295">
                  <c:v>43984</c:v>
                </c:pt>
                <c:pt idx="296">
                  <c:v>43985</c:v>
                </c:pt>
                <c:pt idx="297">
                  <c:v>43986</c:v>
                </c:pt>
                <c:pt idx="298">
                  <c:v>43987</c:v>
                </c:pt>
                <c:pt idx="299">
                  <c:v>43988</c:v>
                </c:pt>
                <c:pt idx="300">
                  <c:v>43989</c:v>
                </c:pt>
                <c:pt idx="301">
                  <c:v>43990</c:v>
                </c:pt>
                <c:pt idx="302">
                  <c:v>43991</c:v>
                </c:pt>
                <c:pt idx="303">
                  <c:v>43992</c:v>
                </c:pt>
                <c:pt idx="304">
                  <c:v>43993</c:v>
                </c:pt>
                <c:pt idx="305">
                  <c:v>43994</c:v>
                </c:pt>
                <c:pt idx="306">
                  <c:v>43995</c:v>
                </c:pt>
                <c:pt idx="307">
                  <c:v>43996</c:v>
                </c:pt>
                <c:pt idx="308">
                  <c:v>43997</c:v>
                </c:pt>
                <c:pt idx="309">
                  <c:v>43998</c:v>
                </c:pt>
                <c:pt idx="310">
                  <c:v>43999</c:v>
                </c:pt>
                <c:pt idx="311">
                  <c:v>44000</c:v>
                </c:pt>
                <c:pt idx="312">
                  <c:v>44001</c:v>
                </c:pt>
                <c:pt idx="313">
                  <c:v>44002</c:v>
                </c:pt>
                <c:pt idx="314">
                  <c:v>44003</c:v>
                </c:pt>
                <c:pt idx="315">
                  <c:v>44004</c:v>
                </c:pt>
                <c:pt idx="316">
                  <c:v>44005</c:v>
                </c:pt>
                <c:pt idx="317">
                  <c:v>44006</c:v>
                </c:pt>
                <c:pt idx="318">
                  <c:v>44007</c:v>
                </c:pt>
                <c:pt idx="319">
                  <c:v>44008</c:v>
                </c:pt>
                <c:pt idx="320">
                  <c:v>44009</c:v>
                </c:pt>
                <c:pt idx="321">
                  <c:v>44010</c:v>
                </c:pt>
                <c:pt idx="322">
                  <c:v>44011</c:v>
                </c:pt>
                <c:pt idx="323">
                  <c:v>44012</c:v>
                </c:pt>
                <c:pt idx="324">
                  <c:v>44013</c:v>
                </c:pt>
                <c:pt idx="325">
                  <c:v>44014</c:v>
                </c:pt>
                <c:pt idx="326">
                  <c:v>44015</c:v>
                </c:pt>
                <c:pt idx="327">
                  <c:v>44016</c:v>
                </c:pt>
                <c:pt idx="328">
                  <c:v>44017</c:v>
                </c:pt>
                <c:pt idx="329">
                  <c:v>44018</c:v>
                </c:pt>
                <c:pt idx="330">
                  <c:v>44019</c:v>
                </c:pt>
                <c:pt idx="331">
                  <c:v>44020</c:v>
                </c:pt>
                <c:pt idx="332">
                  <c:v>44021</c:v>
                </c:pt>
                <c:pt idx="333">
                  <c:v>44022</c:v>
                </c:pt>
                <c:pt idx="334">
                  <c:v>44023</c:v>
                </c:pt>
                <c:pt idx="335">
                  <c:v>44024</c:v>
                </c:pt>
                <c:pt idx="336">
                  <c:v>44025</c:v>
                </c:pt>
                <c:pt idx="337">
                  <c:v>44026</c:v>
                </c:pt>
                <c:pt idx="338">
                  <c:v>44027</c:v>
                </c:pt>
                <c:pt idx="339">
                  <c:v>44028</c:v>
                </c:pt>
                <c:pt idx="340">
                  <c:v>44033</c:v>
                </c:pt>
                <c:pt idx="341">
                  <c:v>44034</c:v>
                </c:pt>
                <c:pt idx="342">
                  <c:v>44035</c:v>
                </c:pt>
                <c:pt idx="343">
                  <c:v>44036</c:v>
                </c:pt>
                <c:pt idx="344">
                  <c:v>44037</c:v>
                </c:pt>
                <c:pt idx="345">
                  <c:v>44038</c:v>
                </c:pt>
                <c:pt idx="346">
                  <c:v>44039</c:v>
                </c:pt>
                <c:pt idx="347">
                  <c:v>44040</c:v>
                </c:pt>
                <c:pt idx="348">
                  <c:v>44041</c:v>
                </c:pt>
                <c:pt idx="349">
                  <c:v>44043</c:v>
                </c:pt>
                <c:pt idx="350">
                  <c:v>44044</c:v>
                </c:pt>
                <c:pt idx="351">
                  <c:v>44045</c:v>
                </c:pt>
                <c:pt idx="352">
                  <c:v>44046</c:v>
                </c:pt>
                <c:pt idx="353">
                  <c:v>44047</c:v>
                </c:pt>
                <c:pt idx="354">
                  <c:v>44048</c:v>
                </c:pt>
                <c:pt idx="355">
                  <c:v>44049</c:v>
                </c:pt>
                <c:pt idx="356">
                  <c:v>44050</c:v>
                </c:pt>
                <c:pt idx="357">
                  <c:v>44051</c:v>
                </c:pt>
                <c:pt idx="358">
                  <c:v>44052</c:v>
                </c:pt>
                <c:pt idx="359">
                  <c:v>44054</c:v>
                </c:pt>
                <c:pt idx="360">
                  <c:v>44055</c:v>
                </c:pt>
                <c:pt idx="361">
                  <c:v>44057</c:v>
                </c:pt>
                <c:pt idx="362">
                  <c:v>44058</c:v>
                </c:pt>
                <c:pt idx="363">
                  <c:v>44059</c:v>
                </c:pt>
                <c:pt idx="364">
                  <c:v>44060</c:v>
                </c:pt>
                <c:pt idx="365">
                  <c:v>44061</c:v>
                </c:pt>
                <c:pt idx="366">
                  <c:v>44062</c:v>
                </c:pt>
                <c:pt idx="367">
                  <c:v>44063</c:v>
                </c:pt>
                <c:pt idx="368">
                  <c:v>44064</c:v>
                </c:pt>
                <c:pt idx="369">
                  <c:v>44065</c:v>
                </c:pt>
                <c:pt idx="370">
                  <c:v>44066</c:v>
                </c:pt>
                <c:pt idx="371">
                  <c:v>44067</c:v>
                </c:pt>
                <c:pt idx="372">
                  <c:v>44068</c:v>
                </c:pt>
                <c:pt idx="373">
                  <c:v>44069</c:v>
                </c:pt>
                <c:pt idx="374">
                  <c:v>44070</c:v>
                </c:pt>
                <c:pt idx="375">
                  <c:v>44071</c:v>
                </c:pt>
                <c:pt idx="376">
                  <c:v>44072</c:v>
                </c:pt>
                <c:pt idx="377">
                  <c:v>44073</c:v>
                </c:pt>
                <c:pt idx="378">
                  <c:v>44074</c:v>
                </c:pt>
                <c:pt idx="379">
                  <c:v>44075</c:v>
                </c:pt>
                <c:pt idx="380">
                  <c:v>44076</c:v>
                </c:pt>
                <c:pt idx="381">
                  <c:v>44077</c:v>
                </c:pt>
                <c:pt idx="382">
                  <c:v>44078</c:v>
                </c:pt>
                <c:pt idx="383">
                  <c:v>44079</c:v>
                </c:pt>
                <c:pt idx="384">
                  <c:v>44080</c:v>
                </c:pt>
                <c:pt idx="385">
                  <c:v>44081</c:v>
                </c:pt>
                <c:pt idx="386">
                  <c:v>44082</c:v>
                </c:pt>
                <c:pt idx="387">
                  <c:v>44083</c:v>
                </c:pt>
                <c:pt idx="388">
                  <c:v>44084</c:v>
                </c:pt>
                <c:pt idx="389">
                  <c:v>44085</c:v>
                </c:pt>
                <c:pt idx="390">
                  <c:v>44086</c:v>
                </c:pt>
                <c:pt idx="391">
                  <c:v>44087</c:v>
                </c:pt>
                <c:pt idx="392">
                  <c:v>44088</c:v>
                </c:pt>
                <c:pt idx="393">
                  <c:v>44089</c:v>
                </c:pt>
                <c:pt idx="394">
                  <c:v>44090</c:v>
                </c:pt>
                <c:pt idx="395">
                  <c:v>44091</c:v>
                </c:pt>
                <c:pt idx="396">
                  <c:v>44092</c:v>
                </c:pt>
                <c:pt idx="397">
                  <c:v>44093</c:v>
                </c:pt>
                <c:pt idx="398">
                  <c:v>44094</c:v>
                </c:pt>
                <c:pt idx="399">
                  <c:v>44095</c:v>
                </c:pt>
                <c:pt idx="400">
                  <c:v>44096</c:v>
                </c:pt>
                <c:pt idx="401">
                  <c:v>44097</c:v>
                </c:pt>
                <c:pt idx="402">
                  <c:v>44098</c:v>
                </c:pt>
                <c:pt idx="403">
                  <c:v>44099</c:v>
                </c:pt>
                <c:pt idx="404">
                  <c:v>44100</c:v>
                </c:pt>
                <c:pt idx="405">
                  <c:v>44101</c:v>
                </c:pt>
                <c:pt idx="406">
                  <c:v>44102</c:v>
                </c:pt>
                <c:pt idx="407">
                  <c:v>44103</c:v>
                </c:pt>
                <c:pt idx="408">
                  <c:v>44104</c:v>
                </c:pt>
                <c:pt idx="409">
                  <c:v>44105</c:v>
                </c:pt>
                <c:pt idx="410">
                  <c:v>44106</c:v>
                </c:pt>
                <c:pt idx="411">
                  <c:v>44107</c:v>
                </c:pt>
                <c:pt idx="412">
                  <c:v>44108</c:v>
                </c:pt>
                <c:pt idx="413">
                  <c:v>44109</c:v>
                </c:pt>
                <c:pt idx="414">
                  <c:v>44110</c:v>
                </c:pt>
                <c:pt idx="415">
                  <c:v>44111</c:v>
                </c:pt>
                <c:pt idx="416">
                  <c:v>44112</c:v>
                </c:pt>
                <c:pt idx="417">
                  <c:v>44113</c:v>
                </c:pt>
                <c:pt idx="418">
                  <c:v>44114</c:v>
                </c:pt>
                <c:pt idx="419">
                  <c:v>44115</c:v>
                </c:pt>
                <c:pt idx="420">
                  <c:v>44116</c:v>
                </c:pt>
                <c:pt idx="421">
                  <c:v>44117</c:v>
                </c:pt>
                <c:pt idx="422">
                  <c:v>44118</c:v>
                </c:pt>
                <c:pt idx="423">
                  <c:v>44119</c:v>
                </c:pt>
                <c:pt idx="424">
                  <c:v>44120</c:v>
                </c:pt>
                <c:pt idx="425">
                  <c:v>44121</c:v>
                </c:pt>
                <c:pt idx="426">
                  <c:v>44122</c:v>
                </c:pt>
                <c:pt idx="427">
                  <c:v>44123</c:v>
                </c:pt>
                <c:pt idx="428">
                  <c:v>44124</c:v>
                </c:pt>
                <c:pt idx="429">
                  <c:v>44125</c:v>
                </c:pt>
                <c:pt idx="430">
                  <c:v>44126</c:v>
                </c:pt>
                <c:pt idx="431">
                  <c:v>44127</c:v>
                </c:pt>
                <c:pt idx="432">
                  <c:v>44128</c:v>
                </c:pt>
                <c:pt idx="433">
                  <c:v>44129</c:v>
                </c:pt>
                <c:pt idx="434">
                  <c:v>44130</c:v>
                </c:pt>
                <c:pt idx="435">
                  <c:v>44131</c:v>
                </c:pt>
                <c:pt idx="436">
                  <c:v>44132</c:v>
                </c:pt>
                <c:pt idx="437">
                  <c:v>44133</c:v>
                </c:pt>
                <c:pt idx="438">
                  <c:v>44134</c:v>
                </c:pt>
                <c:pt idx="439">
                  <c:v>44135</c:v>
                </c:pt>
                <c:pt idx="440">
                  <c:v>44136</c:v>
                </c:pt>
                <c:pt idx="441">
                  <c:v>44137</c:v>
                </c:pt>
                <c:pt idx="442">
                  <c:v>44138</c:v>
                </c:pt>
                <c:pt idx="443">
                  <c:v>44139</c:v>
                </c:pt>
                <c:pt idx="444">
                  <c:v>44140</c:v>
                </c:pt>
                <c:pt idx="445">
                  <c:v>44141</c:v>
                </c:pt>
                <c:pt idx="446">
                  <c:v>44142</c:v>
                </c:pt>
                <c:pt idx="447">
                  <c:v>44143</c:v>
                </c:pt>
                <c:pt idx="448">
                  <c:v>44144</c:v>
                </c:pt>
                <c:pt idx="449">
                  <c:v>44145</c:v>
                </c:pt>
                <c:pt idx="450">
                  <c:v>44146</c:v>
                </c:pt>
                <c:pt idx="451">
                  <c:v>44147</c:v>
                </c:pt>
                <c:pt idx="452">
                  <c:v>44148</c:v>
                </c:pt>
                <c:pt idx="453">
                  <c:v>44149</c:v>
                </c:pt>
                <c:pt idx="454">
                  <c:v>44150</c:v>
                </c:pt>
                <c:pt idx="455">
                  <c:v>44151</c:v>
                </c:pt>
                <c:pt idx="456">
                  <c:v>44152</c:v>
                </c:pt>
                <c:pt idx="457">
                  <c:v>44153</c:v>
                </c:pt>
                <c:pt idx="458">
                  <c:v>44154</c:v>
                </c:pt>
                <c:pt idx="459">
                  <c:v>44155</c:v>
                </c:pt>
                <c:pt idx="460">
                  <c:v>44156</c:v>
                </c:pt>
                <c:pt idx="461">
                  <c:v>44157</c:v>
                </c:pt>
                <c:pt idx="462">
                  <c:v>44158</c:v>
                </c:pt>
                <c:pt idx="463">
                  <c:v>44159</c:v>
                </c:pt>
                <c:pt idx="464">
                  <c:v>44160</c:v>
                </c:pt>
                <c:pt idx="465">
                  <c:v>44161</c:v>
                </c:pt>
                <c:pt idx="466">
                  <c:v>44162</c:v>
                </c:pt>
                <c:pt idx="467">
                  <c:v>44163</c:v>
                </c:pt>
                <c:pt idx="468">
                  <c:v>44164</c:v>
                </c:pt>
                <c:pt idx="469">
                  <c:v>44165</c:v>
                </c:pt>
                <c:pt idx="470">
                  <c:v>44166</c:v>
                </c:pt>
                <c:pt idx="471">
                  <c:v>44167</c:v>
                </c:pt>
                <c:pt idx="472">
                  <c:v>44168</c:v>
                </c:pt>
                <c:pt idx="473">
                  <c:v>44169</c:v>
                </c:pt>
                <c:pt idx="474">
                  <c:v>44170</c:v>
                </c:pt>
                <c:pt idx="475">
                  <c:v>44171</c:v>
                </c:pt>
                <c:pt idx="476">
                  <c:v>44172</c:v>
                </c:pt>
                <c:pt idx="477">
                  <c:v>44173</c:v>
                </c:pt>
                <c:pt idx="478">
                  <c:v>44174</c:v>
                </c:pt>
                <c:pt idx="479">
                  <c:v>44175</c:v>
                </c:pt>
                <c:pt idx="480">
                  <c:v>44176</c:v>
                </c:pt>
                <c:pt idx="481">
                  <c:v>44177</c:v>
                </c:pt>
                <c:pt idx="482">
                  <c:v>44178</c:v>
                </c:pt>
                <c:pt idx="483">
                  <c:v>44179</c:v>
                </c:pt>
                <c:pt idx="484">
                  <c:v>44180</c:v>
                </c:pt>
                <c:pt idx="485">
                  <c:v>44181</c:v>
                </c:pt>
                <c:pt idx="486">
                  <c:v>44182</c:v>
                </c:pt>
                <c:pt idx="487">
                  <c:v>44183</c:v>
                </c:pt>
                <c:pt idx="488">
                  <c:v>44184</c:v>
                </c:pt>
                <c:pt idx="489">
                  <c:v>44185</c:v>
                </c:pt>
                <c:pt idx="490">
                  <c:v>44186</c:v>
                </c:pt>
                <c:pt idx="491">
                  <c:v>44187</c:v>
                </c:pt>
                <c:pt idx="492">
                  <c:v>44188</c:v>
                </c:pt>
                <c:pt idx="493">
                  <c:v>44189</c:v>
                </c:pt>
                <c:pt idx="494">
                  <c:v>44190</c:v>
                </c:pt>
                <c:pt idx="495">
                  <c:v>44191</c:v>
                </c:pt>
                <c:pt idx="496">
                  <c:v>44192</c:v>
                </c:pt>
                <c:pt idx="497">
                  <c:v>44193</c:v>
                </c:pt>
                <c:pt idx="498">
                  <c:v>44194</c:v>
                </c:pt>
                <c:pt idx="499">
                  <c:v>44195</c:v>
                </c:pt>
                <c:pt idx="500">
                  <c:v>44196</c:v>
                </c:pt>
                <c:pt idx="501">
                  <c:v>44197</c:v>
                </c:pt>
                <c:pt idx="502">
                  <c:v>44198</c:v>
                </c:pt>
                <c:pt idx="503">
                  <c:v>44199</c:v>
                </c:pt>
                <c:pt idx="504">
                  <c:v>44200</c:v>
                </c:pt>
                <c:pt idx="505">
                  <c:v>44201</c:v>
                </c:pt>
                <c:pt idx="506">
                  <c:v>44202</c:v>
                </c:pt>
                <c:pt idx="507">
                  <c:v>44203</c:v>
                </c:pt>
                <c:pt idx="508">
                  <c:v>44204</c:v>
                </c:pt>
                <c:pt idx="509">
                  <c:v>44205</c:v>
                </c:pt>
                <c:pt idx="510">
                  <c:v>44206</c:v>
                </c:pt>
                <c:pt idx="511">
                  <c:v>44207</c:v>
                </c:pt>
                <c:pt idx="512">
                  <c:v>44208</c:v>
                </c:pt>
                <c:pt idx="513">
                  <c:v>44209</c:v>
                </c:pt>
                <c:pt idx="514">
                  <c:v>44210</c:v>
                </c:pt>
                <c:pt idx="515">
                  <c:v>44211</c:v>
                </c:pt>
                <c:pt idx="516">
                  <c:v>44212</c:v>
                </c:pt>
                <c:pt idx="517">
                  <c:v>44213</c:v>
                </c:pt>
                <c:pt idx="518">
                  <c:v>44214</c:v>
                </c:pt>
                <c:pt idx="519">
                  <c:v>44215</c:v>
                </c:pt>
                <c:pt idx="520">
                  <c:v>44216</c:v>
                </c:pt>
                <c:pt idx="521">
                  <c:v>44217</c:v>
                </c:pt>
                <c:pt idx="522">
                  <c:v>44218</c:v>
                </c:pt>
                <c:pt idx="523">
                  <c:v>44219</c:v>
                </c:pt>
                <c:pt idx="524">
                  <c:v>44220</c:v>
                </c:pt>
                <c:pt idx="525">
                  <c:v>44221</c:v>
                </c:pt>
                <c:pt idx="526">
                  <c:v>44222</c:v>
                </c:pt>
                <c:pt idx="527">
                  <c:v>44223</c:v>
                </c:pt>
                <c:pt idx="528">
                  <c:v>44224</c:v>
                </c:pt>
                <c:pt idx="529">
                  <c:v>44225</c:v>
                </c:pt>
                <c:pt idx="530">
                  <c:v>44226</c:v>
                </c:pt>
                <c:pt idx="531">
                  <c:v>44227</c:v>
                </c:pt>
                <c:pt idx="532">
                  <c:v>44228</c:v>
                </c:pt>
                <c:pt idx="533">
                  <c:v>44229</c:v>
                </c:pt>
                <c:pt idx="534">
                  <c:v>44230</c:v>
                </c:pt>
                <c:pt idx="535">
                  <c:v>44231</c:v>
                </c:pt>
                <c:pt idx="536">
                  <c:v>44232</c:v>
                </c:pt>
                <c:pt idx="537">
                  <c:v>44233</c:v>
                </c:pt>
                <c:pt idx="538">
                  <c:v>44234</c:v>
                </c:pt>
                <c:pt idx="539">
                  <c:v>44235</c:v>
                </c:pt>
                <c:pt idx="540">
                  <c:v>44236</c:v>
                </c:pt>
                <c:pt idx="541">
                  <c:v>44237</c:v>
                </c:pt>
                <c:pt idx="542">
                  <c:v>44238</c:v>
                </c:pt>
                <c:pt idx="543">
                  <c:v>44239</c:v>
                </c:pt>
                <c:pt idx="544">
                  <c:v>44240</c:v>
                </c:pt>
                <c:pt idx="545">
                  <c:v>44241</c:v>
                </c:pt>
              </c:numCache>
            </c:numRef>
          </c:cat>
          <c:val>
            <c:numRef>
              <c:f>Sheet1!$E$2:$E$547</c:f>
              <c:numCache>
                <c:formatCode>General</c:formatCode>
                <c:ptCount val="546"/>
                <c:pt idx="0">
                  <c:v>209</c:v>
                </c:pt>
                <c:pt idx="1">
                  <c:v>209</c:v>
                </c:pt>
                <c:pt idx="2">
                  <c:v>211</c:v>
                </c:pt>
                <c:pt idx="3">
                  <c:v>216</c:v>
                </c:pt>
                <c:pt idx="4">
                  <c:v>221</c:v>
                </c:pt>
                <c:pt idx="5">
                  <c:v>225</c:v>
                </c:pt>
                <c:pt idx="6">
                  <c:v>230</c:v>
                </c:pt>
                <c:pt idx="7">
                  <c:v>232</c:v>
                </c:pt>
                <c:pt idx="8">
                  <c:v>235</c:v>
                </c:pt>
                <c:pt idx="9">
                  <c:v>237</c:v>
                </c:pt>
                <c:pt idx="10">
                  <c:v>238</c:v>
                </c:pt>
                <c:pt idx="11">
                  <c:v>238</c:v>
                </c:pt>
                <c:pt idx="12">
                  <c:v>242</c:v>
                </c:pt>
                <c:pt idx="13">
                  <c:v>258</c:v>
                </c:pt>
                <c:pt idx="14">
                  <c:v>264</c:v>
                </c:pt>
                <c:pt idx="15">
                  <c:v>266</c:v>
                </c:pt>
                <c:pt idx="16">
                  <c:v>269</c:v>
                </c:pt>
                <c:pt idx="17">
                  <c:v>272</c:v>
                </c:pt>
                <c:pt idx="18">
                  <c:v>275</c:v>
                </c:pt>
                <c:pt idx="19">
                  <c:v>283</c:v>
                </c:pt>
                <c:pt idx="20">
                  <c:v>284</c:v>
                </c:pt>
                <c:pt idx="21">
                  <c:v>286</c:v>
                </c:pt>
                <c:pt idx="22">
                  <c:v>292</c:v>
                </c:pt>
                <c:pt idx="23">
                  <c:v>294</c:v>
                </c:pt>
                <c:pt idx="24">
                  <c:v>300</c:v>
                </c:pt>
                <c:pt idx="25">
                  <c:v>304</c:v>
                </c:pt>
                <c:pt idx="26">
                  <c:v>305</c:v>
                </c:pt>
                <c:pt idx="27">
                  <c:v>309</c:v>
                </c:pt>
                <c:pt idx="28">
                  <c:v>312</c:v>
                </c:pt>
                <c:pt idx="29">
                  <c:v>316</c:v>
                </c:pt>
                <c:pt idx="30">
                  <c:v>316</c:v>
                </c:pt>
                <c:pt idx="31">
                  <c:v>316</c:v>
                </c:pt>
                <c:pt idx="32">
                  <c:v>316</c:v>
                </c:pt>
                <c:pt idx="33">
                  <c:v>317</c:v>
                </c:pt>
                <c:pt idx="34">
                  <c:v>317</c:v>
                </c:pt>
                <c:pt idx="35">
                  <c:v>319</c:v>
                </c:pt>
                <c:pt idx="36">
                  <c:v>319</c:v>
                </c:pt>
                <c:pt idx="37">
                  <c:v>320</c:v>
                </c:pt>
                <c:pt idx="38">
                  <c:v>322</c:v>
                </c:pt>
                <c:pt idx="39">
                  <c:v>322</c:v>
                </c:pt>
                <c:pt idx="40">
                  <c:v>324</c:v>
                </c:pt>
                <c:pt idx="41">
                  <c:v>324</c:v>
                </c:pt>
                <c:pt idx="42">
                  <c:v>327</c:v>
                </c:pt>
                <c:pt idx="43">
                  <c:v>329</c:v>
                </c:pt>
                <c:pt idx="44">
                  <c:v>330</c:v>
                </c:pt>
                <c:pt idx="45">
                  <c:v>332</c:v>
                </c:pt>
                <c:pt idx="46">
                  <c:v>335</c:v>
                </c:pt>
                <c:pt idx="47">
                  <c:v>337</c:v>
                </c:pt>
                <c:pt idx="48">
                  <c:v>339</c:v>
                </c:pt>
                <c:pt idx="49">
                  <c:v>341</c:v>
                </c:pt>
                <c:pt idx="50">
                  <c:v>342</c:v>
                </c:pt>
                <c:pt idx="51">
                  <c:v>343</c:v>
                </c:pt>
                <c:pt idx="52">
                  <c:v>345</c:v>
                </c:pt>
                <c:pt idx="53">
                  <c:v>346</c:v>
                </c:pt>
                <c:pt idx="54">
                  <c:v>346</c:v>
                </c:pt>
                <c:pt idx="55">
                  <c:v>356</c:v>
                </c:pt>
                <c:pt idx="56">
                  <c:v>361</c:v>
                </c:pt>
                <c:pt idx="57">
                  <c:v>365</c:v>
                </c:pt>
                <c:pt idx="58">
                  <c:v>366</c:v>
                </c:pt>
                <c:pt idx="59">
                  <c:v>370</c:v>
                </c:pt>
                <c:pt idx="60">
                  <c:v>380</c:v>
                </c:pt>
                <c:pt idx="61">
                  <c:v>383</c:v>
                </c:pt>
                <c:pt idx="62">
                  <c:v>385</c:v>
                </c:pt>
                <c:pt idx="63">
                  <c:v>385</c:v>
                </c:pt>
                <c:pt idx="64">
                  <c:v>386</c:v>
                </c:pt>
                <c:pt idx="65">
                  <c:v>387</c:v>
                </c:pt>
                <c:pt idx="66">
                  <c:v>389</c:v>
                </c:pt>
                <c:pt idx="67">
                  <c:v>390</c:v>
                </c:pt>
                <c:pt idx="68">
                  <c:v>391</c:v>
                </c:pt>
                <c:pt idx="69">
                  <c:v>395</c:v>
                </c:pt>
                <c:pt idx="70">
                  <c:v>396</c:v>
                </c:pt>
                <c:pt idx="71">
                  <c:v>396</c:v>
                </c:pt>
                <c:pt idx="72">
                  <c:v>398</c:v>
                </c:pt>
                <c:pt idx="73">
                  <c:v>400</c:v>
                </c:pt>
                <c:pt idx="74">
                  <c:v>400</c:v>
                </c:pt>
                <c:pt idx="75">
                  <c:v>400</c:v>
                </c:pt>
                <c:pt idx="76">
                  <c:v>401</c:v>
                </c:pt>
                <c:pt idx="77">
                  <c:v>401</c:v>
                </c:pt>
                <c:pt idx="78">
                  <c:v>401</c:v>
                </c:pt>
                <c:pt idx="79">
                  <c:v>402</c:v>
                </c:pt>
                <c:pt idx="80">
                  <c:v>403</c:v>
                </c:pt>
                <c:pt idx="81">
                  <c:v>404</c:v>
                </c:pt>
                <c:pt idx="82">
                  <c:v>404</c:v>
                </c:pt>
                <c:pt idx="83">
                  <c:v>406</c:v>
                </c:pt>
                <c:pt idx="84">
                  <c:v>407</c:v>
                </c:pt>
                <c:pt idx="85">
                  <c:v>407</c:v>
                </c:pt>
                <c:pt idx="86">
                  <c:v>407</c:v>
                </c:pt>
                <c:pt idx="87">
                  <c:v>410</c:v>
                </c:pt>
                <c:pt idx="88">
                  <c:v>410</c:v>
                </c:pt>
                <c:pt idx="89">
                  <c:v>410</c:v>
                </c:pt>
                <c:pt idx="90">
                  <c:v>412</c:v>
                </c:pt>
                <c:pt idx="91">
                  <c:v>414</c:v>
                </c:pt>
                <c:pt idx="92">
                  <c:v>414</c:v>
                </c:pt>
                <c:pt idx="93">
                  <c:v>419</c:v>
                </c:pt>
                <c:pt idx="94">
                  <c:v>426</c:v>
                </c:pt>
                <c:pt idx="95">
                  <c:v>429</c:v>
                </c:pt>
                <c:pt idx="96">
                  <c:v>430</c:v>
                </c:pt>
                <c:pt idx="97">
                  <c:v>432</c:v>
                </c:pt>
                <c:pt idx="98">
                  <c:v>432</c:v>
                </c:pt>
                <c:pt idx="99">
                  <c:v>435</c:v>
                </c:pt>
                <c:pt idx="100">
                  <c:v>439</c:v>
                </c:pt>
                <c:pt idx="101">
                  <c:v>439</c:v>
                </c:pt>
                <c:pt idx="102">
                  <c:v>439</c:v>
                </c:pt>
                <c:pt idx="103">
                  <c:v>440</c:v>
                </c:pt>
                <c:pt idx="104">
                  <c:v>440</c:v>
                </c:pt>
                <c:pt idx="105">
                  <c:v>446</c:v>
                </c:pt>
                <c:pt idx="106">
                  <c:v>448</c:v>
                </c:pt>
                <c:pt idx="107">
                  <c:v>449</c:v>
                </c:pt>
                <c:pt idx="108">
                  <c:v>451</c:v>
                </c:pt>
                <c:pt idx="109">
                  <c:v>452</c:v>
                </c:pt>
                <c:pt idx="110">
                  <c:v>454</c:v>
                </c:pt>
                <c:pt idx="111">
                  <c:v>456</c:v>
                </c:pt>
                <c:pt idx="112">
                  <c:v>457</c:v>
                </c:pt>
                <c:pt idx="113">
                  <c:v>459</c:v>
                </c:pt>
                <c:pt idx="114">
                  <c:v>460</c:v>
                </c:pt>
                <c:pt idx="115">
                  <c:v>463</c:v>
                </c:pt>
                <c:pt idx="116">
                  <c:v>465</c:v>
                </c:pt>
                <c:pt idx="117">
                  <c:v>469</c:v>
                </c:pt>
                <c:pt idx="118">
                  <c:v>474</c:v>
                </c:pt>
                <c:pt idx="119">
                  <c:v>476</c:v>
                </c:pt>
                <c:pt idx="120">
                  <c:v>476</c:v>
                </c:pt>
                <c:pt idx="121">
                  <c:v>477</c:v>
                </c:pt>
                <c:pt idx="122">
                  <c:v>480</c:v>
                </c:pt>
                <c:pt idx="123">
                  <c:v>481</c:v>
                </c:pt>
                <c:pt idx="124">
                  <c:v>481</c:v>
                </c:pt>
                <c:pt idx="125">
                  <c:v>482</c:v>
                </c:pt>
                <c:pt idx="126">
                  <c:v>482</c:v>
                </c:pt>
                <c:pt idx="127">
                  <c:v>482</c:v>
                </c:pt>
                <c:pt idx="128">
                  <c:v>482</c:v>
                </c:pt>
                <c:pt idx="129">
                  <c:v>482</c:v>
                </c:pt>
                <c:pt idx="130">
                  <c:v>483</c:v>
                </c:pt>
                <c:pt idx="131">
                  <c:v>484</c:v>
                </c:pt>
                <c:pt idx="132">
                  <c:v>484</c:v>
                </c:pt>
                <c:pt idx="133">
                  <c:v>484</c:v>
                </c:pt>
                <c:pt idx="134">
                  <c:v>485</c:v>
                </c:pt>
                <c:pt idx="135">
                  <c:v>485</c:v>
                </c:pt>
                <c:pt idx="136">
                  <c:v>485</c:v>
                </c:pt>
                <c:pt idx="137">
                  <c:v>485</c:v>
                </c:pt>
                <c:pt idx="138">
                  <c:v>486</c:v>
                </c:pt>
                <c:pt idx="139">
                  <c:v>486</c:v>
                </c:pt>
                <c:pt idx="140">
                  <c:v>486</c:v>
                </c:pt>
                <c:pt idx="141">
                  <c:v>487</c:v>
                </c:pt>
                <c:pt idx="142">
                  <c:v>487</c:v>
                </c:pt>
                <c:pt idx="143">
                  <c:v>487</c:v>
                </c:pt>
                <c:pt idx="144">
                  <c:v>488</c:v>
                </c:pt>
                <c:pt idx="145">
                  <c:v>489</c:v>
                </c:pt>
                <c:pt idx="146">
                  <c:v>489</c:v>
                </c:pt>
                <c:pt idx="147">
                  <c:v>490</c:v>
                </c:pt>
                <c:pt idx="148">
                  <c:v>490</c:v>
                </c:pt>
                <c:pt idx="149">
                  <c:v>493</c:v>
                </c:pt>
                <c:pt idx="150">
                  <c:v>495</c:v>
                </c:pt>
                <c:pt idx="151">
                  <c:v>496</c:v>
                </c:pt>
                <c:pt idx="152">
                  <c:v>499</c:v>
                </c:pt>
                <c:pt idx="153">
                  <c:v>500</c:v>
                </c:pt>
                <c:pt idx="154">
                  <c:v>501</c:v>
                </c:pt>
                <c:pt idx="155">
                  <c:v>502</c:v>
                </c:pt>
                <c:pt idx="156">
                  <c:v>502</c:v>
                </c:pt>
                <c:pt idx="157">
                  <c:v>503</c:v>
                </c:pt>
                <c:pt idx="158">
                  <c:v>507</c:v>
                </c:pt>
                <c:pt idx="159">
                  <c:v>507</c:v>
                </c:pt>
                <c:pt idx="160">
                  <c:v>507</c:v>
                </c:pt>
                <c:pt idx="161">
                  <c:v>508</c:v>
                </c:pt>
                <c:pt idx="162">
                  <c:v>515</c:v>
                </c:pt>
                <c:pt idx="163">
                  <c:v>516</c:v>
                </c:pt>
                <c:pt idx="164">
                  <c:v>516</c:v>
                </c:pt>
                <c:pt idx="165">
                  <c:v>517</c:v>
                </c:pt>
                <c:pt idx="166">
                  <c:v>517</c:v>
                </c:pt>
                <c:pt idx="167">
                  <c:v>521</c:v>
                </c:pt>
                <c:pt idx="168">
                  <c:v>521</c:v>
                </c:pt>
                <c:pt idx="169">
                  <c:v>521</c:v>
                </c:pt>
                <c:pt idx="170">
                  <c:v>521</c:v>
                </c:pt>
                <c:pt idx="171">
                  <c:v>521</c:v>
                </c:pt>
                <c:pt idx="172">
                  <c:v>523</c:v>
                </c:pt>
                <c:pt idx="173">
                  <c:v>525</c:v>
                </c:pt>
                <c:pt idx="174">
                  <c:v>525</c:v>
                </c:pt>
                <c:pt idx="175">
                  <c:v>525</c:v>
                </c:pt>
                <c:pt idx="176">
                  <c:v>526</c:v>
                </c:pt>
                <c:pt idx="177">
                  <c:v>527</c:v>
                </c:pt>
                <c:pt idx="178">
                  <c:v>528</c:v>
                </c:pt>
                <c:pt idx="179">
                  <c:v>529</c:v>
                </c:pt>
                <c:pt idx="180">
                  <c:v>529</c:v>
                </c:pt>
                <c:pt idx="181">
                  <c:v>535</c:v>
                </c:pt>
                <c:pt idx="182">
                  <c:v>537</c:v>
                </c:pt>
                <c:pt idx="183">
                  <c:v>537</c:v>
                </c:pt>
                <c:pt idx="184">
                  <c:v>539</c:v>
                </c:pt>
                <c:pt idx="185">
                  <c:v>540</c:v>
                </c:pt>
                <c:pt idx="186">
                  <c:v>541</c:v>
                </c:pt>
                <c:pt idx="187">
                  <c:v>543</c:v>
                </c:pt>
                <c:pt idx="188">
                  <c:v>543</c:v>
                </c:pt>
                <c:pt idx="189">
                  <c:v>543</c:v>
                </c:pt>
                <c:pt idx="190">
                  <c:v>544</c:v>
                </c:pt>
                <c:pt idx="191">
                  <c:v>544</c:v>
                </c:pt>
                <c:pt idx="192">
                  <c:v>547</c:v>
                </c:pt>
                <c:pt idx="193">
                  <c:v>548</c:v>
                </c:pt>
                <c:pt idx="194">
                  <c:v>548</c:v>
                </c:pt>
                <c:pt idx="195">
                  <c:v>548</c:v>
                </c:pt>
                <c:pt idx="196">
                  <c:v>549</c:v>
                </c:pt>
                <c:pt idx="197">
                  <c:v>550</c:v>
                </c:pt>
                <c:pt idx="198">
                  <c:v>551</c:v>
                </c:pt>
                <c:pt idx="199">
                  <c:v>551</c:v>
                </c:pt>
                <c:pt idx="200">
                  <c:v>551</c:v>
                </c:pt>
                <c:pt idx="201">
                  <c:v>552</c:v>
                </c:pt>
                <c:pt idx="202">
                  <c:v>554</c:v>
                </c:pt>
                <c:pt idx="203">
                  <c:v>556</c:v>
                </c:pt>
                <c:pt idx="204">
                  <c:v>559</c:v>
                </c:pt>
                <c:pt idx="205">
                  <c:v>559</c:v>
                </c:pt>
                <c:pt idx="206">
                  <c:v>565</c:v>
                </c:pt>
                <c:pt idx="207">
                  <c:v>566</c:v>
                </c:pt>
                <c:pt idx="208">
                  <c:v>567</c:v>
                </c:pt>
                <c:pt idx="209">
                  <c:v>569</c:v>
                </c:pt>
                <c:pt idx="210">
                  <c:v>570</c:v>
                </c:pt>
                <c:pt idx="211">
                  <c:v>571</c:v>
                </c:pt>
                <c:pt idx="212">
                  <c:v>571</c:v>
                </c:pt>
                <c:pt idx="213">
                  <c:v>572</c:v>
                </c:pt>
                <c:pt idx="214">
                  <c:v>573</c:v>
                </c:pt>
                <c:pt idx="215">
                  <c:v>573</c:v>
                </c:pt>
                <c:pt idx="216">
                  <c:v>574</c:v>
                </c:pt>
                <c:pt idx="217">
                  <c:v>575</c:v>
                </c:pt>
                <c:pt idx="218">
                  <c:v>578</c:v>
                </c:pt>
                <c:pt idx="219">
                  <c:v>579</c:v>
                </c:pt>
                <c:pt idx="220">
                  <c:v>579</c:v>
                </c:pt>
                <c:pt idx="221">
                  <c:v>579</c:v>
                </c:pt>
                <c:pt idx="222">
                  <c:v>579</c:v>
                </c:pt>
                <c:pt idx="223">
                  <c:v>579</c:v>
                </c:pt>
                <c:pt idx="224">
                  <c:v>581</c:v>
                </c:pt>
                <c:pt idx="225">
                  <c:v>601</c:v>
                </c:pt>
                <c:pt idx="226">
                  <c:v>612</c:v>
                </c:pt>
                <c:pt idx="227">
                  <c:v>615</c:v>
                </c:pt>
                <c:pt idx="228">
                  <c:v>616</c:v>
                </c:pt>
                <c:pt idx="229">
                  <c:v>620</c:v>
                </c:pt>
                <c:pt idx="230">
                  <c:v>624</c:v>
                </c:pt>
                <c:pt idx="231">
                  <c:v>626</c:v>
                </c:pt>
                <c:pt idx="232">
                  <c:v>626</c:v>
                </c:pt>
                <c:pt idx="233">
                  <c:v>630</c:v>
                </c:pt>
                <c:pt idx="234">
                  <c:v>631</c:v>
                </c:pt>
                <c:pt idx="235">
                  <c:v>632</c:v>
                </c:pt>
                <c:pt idx="236">
                  <c:v>636</c:v>
                </c:pt>
                <c:pt idx="237">
                  <c:v>637</c:v>
                </c:pt>
                <c:pt idx="238">
                  <c:v>645</c:v>
                </c:pt>
                <c:pt idx="239">
                  <c:v>647</c:v>
                </c:pt>
                <c:pt idx="240">
                  <c:v>647</c:v>
                </c:pt>
                <c:pt idx="241">
                  <c:v>648</c:v>
                </c:pt>
                <c:pt idx="242">
                  <c:v>649</c:v>
                </c:pt>
                <c:pt idx="243">
                  <c:v>650</c:v>
                </c:pt>
                <c:pt idx="244">
                  <c:v>658</c:v>
                </c:pt>
                <c:pt idx="245">
                  <c:v>661</c:v>
                </c:pt>
                <c:pt idx="246">
                  <c:v>663</c:v>
                </c:pt>
                <c:pt idx="247">
                  <c:v>667</c:v>
                </c:pt>
                <c:pt idx="248">
                  <c:v>672</c:v>
                </c:pt>
                <c:pt idx="249">
                  <c:v>673</c:v>
                </c:pt>
                <c:pt idx="250">
                  <c:v>673</c:v>
                </c:pt>
                <c:pt idx="251">
                  <c:v>682</c:v>
                </c:pt>
                <c:pt idx="252">
                  <c:v>683</c:v>
                </c:pt>
                <c:pt idx="253">
                  <c:v>686</c:v>
                </c:pt>
                <c:pt idx="254">
                  <c:v>687</c:v>
                </c:pt>
                <c:pt idx="255">
                  <c:v>687</c:v>
                </c:pt>
                <c:pt idx="256">
                  <c:v>688</c:v>
                </c:pt>
                <c:pt idx="257">
                  <c:v>689</c:v>
                </c:pt>
                <c:pt idx="258">
                  <c:v>694</c:v>
                </c:pt>
                <c:pt idx="259">
                  <c:v>698</c:v>
                </c:pt>
                <c:pt idx="260">
                  <c:v>719</c:v>
                </c:pt>
                <c:pt idx="261">
                  <c:v>731</c:v>
                </c:pt>
                <c:pt idx="262">
                  <c:v>734</c:v>
                </c:pt>
                <c:pt idx="263">
                  <c:v>739</c:v>
                </c:pt>
                <c:pt idx="264">
                  <c:v>742</c:v>
                </c:pt>
                <c:pt idx="265">
                  <c:v>745</c:v>
                </c:pt>
                <c:pt idx="266">
                  <c:v>752</c:v>
                </c:pt>
                <c:pt idx="267">
                  <c:v>756</c:v>
                </c:pt>
                <c:pt idx="268">
                  <c:v>758</c:v>
                </c:pt>
                <c:pt idx="269">
                  <c:v>760</c:v>
                </c:pt>
                <c:pt idx="270">
                  <c:v>767</c:v>
                </c:pt>
                <c:pt idx="271">
                  <c:v>769</c:v>
                </c:pt>
                <c:pt idx="272">
                  <c:v>773</c:v>
                </c:pt>
                <c:pt idx="273">
                  <c:v>782</c:v>
                </c:pt>
                <c:pt idx="274">
                  <c:v>785</c:v>
                </c:pt>
                <c:pt idx="275">
                  <c:v>786</c:v>
                </c:pt>
                <c:pt idx="276">
                  <c:v>790</c:v>
                </c:pt>
                <c:pt idx="277">
                  <c:v>792</c:v>
                </c:pt>
                <c:pt idx="278">
                  <c:v>797</c:v>
                </c:pt>
                <c:pt idx="279">
                  <c:v>800</c:v>
                </c:pt>
                <c:pt idx="280">
                  <c:v>801</c:v>
                </c:pt>
                <c:pt idx="281">
                  <c:v>804</c:v>
                </c:pt>
                <c:pt idx="282">
                  <c:v>806</c:v>
                </c:pt>
                <c:pt idx="283">
                  <c:v>811</c:v>
                </c:pt>
                <c:pt idx="284">
                  <c:v>814</c:v>
                </c:pt>
                <c:pt idx="285">
                  <c:v>814</c:v>
                </c:pt>
                <c:pt idx="286">
                  <c:v>820</c:v>
                </c:pt>
                <c:pt idx="287">
                  <c:v>821</c:v>
                </c:pt>
                <c:pt idx="288">
                  <c:v>827</c:v>
                </c:pt>
                <c:pt idx="289">
                  <c:v>828</c:v>
                </c:pt>
                <c:pt idx="290">
                  <c:v>829</c:v>
                </c:pt>
                <c:pt idx="291">
                  <c:v>829</c:v>
                </c:pt>
                <c:pt idx="292">
                  <c:v>833</c:v>
                </c:pt>
                <c:pt idx="293">
                  <c:v>836</c:v>
                </c:pt>
                <c:pt idx="294">
                  <c:v>837</c:v>
                </c:pt>
                <c:pt idx="295">
                  <c:v>844</c:v>
                </c:pt>
                <c:pt idx="296">
                  <c:v>851</c:v>
                </c:pt>
                <c:pt idx="297">
                  <c:v>868</c:v>
                </c:pt>
                <c:pt idx="298">
                  <c:v>868</c:v>
                </c:pt>
                <c:pt idx="299">
                  <c:v>871</c:v>
                </c:pt>
                <c:pt idx="300">
                  <c:v>889</c:v>
                </c:pt>
                <c:pt idx="301">
                  <c:v>891</c:v>
                </c:pt>
                <c:pt idx="302">
                  <c:v>892</c:v>
                </c:pt>
                <c:pt idx="303">
                  <c:v>895</c:v>
                </c:pt>
                <c:pt idx="304">
                  <c:v>897</c:v>
                </c:pt>
                <c:pt idx="305">
                  <c:v>900</c:v>
                </c:pt>
                <c:pt idx="306">
                  <c:v>904</c:v>
                </c:pt>
                <c:pt idx="307">
                  <c:v>909</c:v>
                </c:pt>
                <c:pt idx="308">
                  <c:v>912</c:v>
                </c:pt>
                <c:pt idx="309">
                  <c:v>913</c:v>
                </c:pt>
                <c:pt idx="310">
                  <c:v>914</c:v>
                </c:pt>
                <c:pt idx="311">
                  <c:v>914</c:v>
                </c:pt>
                <c:pt idx="312">
                  <c:v>918</c:v>
                </c:pt>
                <c:pt idx="313">
                  <c:v>942</c:v>
                </c:pt>
                <c:pt idx="314">
                  <c:v>943</c:v>
                </c:pt>
                <c:pt idx="315">
                  <c:v>945</c:v>
                </c:pt>
                <c:pt idx="316">
                  <c:v>947</c:v>
                </c:pt>
                <c:pt idx="317">
                  <c:v>952</c:v>
                </c:pt>
                <c:pt idx="318">
                  <c:v>954</c:v>
                </c:pt>
                <c:pt idx="319">
                  <c:v>956</c:v>
                </c:pt>
                <c:pt idx="320">
                  <c:v>957</c:v>
                </c:pt>
                <c:pt idx="321">
                  <c:v>958</c:v>
                </c:pt>
                <c:pt idx="322">
                  <c:v>958</c:v>
                </c:pt>
                <c:pt idx="323">
                  <c:v>960</c:v>
                </c:pt>
                <c:pt idx="324">
                  <c:v>961</c:v>
                </c:pt>
                <c:pt idx="325">
                  <c:v>965</c:v>
                </c:pt>
                <c:pt idx="326">
                  <c:v>967</c:v>
                </c:pt>
                <c:pt idx="327">
                  <c:v>969</c:v>
                </c:pt>
                <c:pt idx="328">
                  <c:v>972</c:v>
                </c:pt>
                <c:pt idx="329">
                  <c:v>975</c:v>
                </c:pt>
                <c:pt idx="330">
                  <c:v>976</c:v>
                </c:pt>
                <c:pt idx="331">
                  <c:v>980</c:v>
                </c:pt>
                <c:pt idx="332">
                  <c:v>981</c:v>
                </c:pt>
                <c:pt idx="333">
                  <c:v>983</c:v>
                </c:pt>
                <c:pt idx="334">
                  <c:v>986</c:v>
                </c:pt>
                <c:pt idx="335">
                  <c:v>990</c:v>
                </c:pt>
                <c:pt idx="336">
                  <c:v>993</c:v>
                </c:pt>
                <c:pt idx="337">
                  <c:v>995</c:v>
                </c:pt>
                <c:pt idx="338">
                  <c:v>995</c:v>
                </c:pt>
                <c:pt idx="339">
                  <c:v>996</c:v>
                </c:pt>
                <c:pt idx="340">
                  <c:v>1011</c:v>
                </c:pt>
                <c:pt idx="341">
                  <c:v>1011</c:v>
                </c:pt>
                <c:pt idx="342">
                  <c:v>1014</c:v>
                </c:pt>
                <c:pt idx="343">
                  <c:v>1018</c:v>
                </c:pt>
                <c:pt idx="344">
                  <c:v>1020</c:v>
                </c:pt>
                <c:pt idx="345">
                  <c:v>1023</c:v>
                </c:pt>
                <c:pt idx="346">
                  <c:v>1027</c:v>
                </c:pt>
                <c:pt idx="347">
                  <c:v>1064</c:v>
                </c:pt>
                <c:pt idx="348">
                  <c:v>1070</c:v>
                </c:pt>
                <c:pt idx="349">
                  <c:v>1077</c:v>
                </c:pt>
                <c:pt idx="350">
                  <c:v>1079</c:v>
                </c:pt>
                <c:pt idx="351">
                  <c:v>1079</c:v>
                </c:pt>
                <c:pt idx="352">
                  <c:v>1079</c:v>
                </c:pt>
                <c:pt idx="353">
                  <c:v>1081</c:v>
                </c:pt>
                <c:pt idx="354">
                  <c:v>1083</c:v>
                </c:pt>
                <c:pt idx="355">
                  <c:v>1085</c:v>
                </c:pt>
                <c:pt idx="356">
                  <c:v>1086</c:v>
                </c:pt>
                <c:pt idx="357">
                  <c:v>1086</c:v>
                </c:pt>
                <c:pt idx="358">
                  <c:v>1088</c:v>
                </c:pt>
                <c:pt idx="359">
                  <c:v>1094</c:v>
                </c:pt>
                <c:pt idx="360">
                  <c:v>1094</c:v>
                </c:pt>
                <c:pt idx="361">
                  <c:v>1100</c:v>
                </c:pt>
                <c:pt idx="362">
                  <c:v>1100</c:v>
                </c:pt>
                <c:pt idx="363">
                  <c:v>1100</c:v>
                </c:pt>
                <c:pt idx="364">
                  <c:v>1101</c:v>
                </c:pt>
                <c:pt idx="365">
                  <c:v>1102</c:v>
                </c:pt>
                <c:pt idx="366">
                  <c:v>1105</c:v>
                </c:pt>
                <c:pt idx="367">
                  <c:v>1105</c:v>
                </c:pt>
                <c:pt idx="368">
                  <c:v>1106</c:v>
                </c:pt>
                <c:pt idx="369">
                  <c:v>1106</c:v>
                </c:pt>
                <c:pt idx="370">
                  <c:v>1107</c:v>
                </c:pt>
                <c:pt idx="371">
                  <c:v>1108</c:v>
                </c:pt>
                <c:pt idx="372">
                  <c:v>1109</c:v>
                </c:pt>
                <c:pt idx="373">
                  <c:v>1112</c:v>
                </c:pt>
                <c:pt idx="374">
                  <c:v>1113</c:v>
                </c:pt>
                <c:pt idx="375">
                  <c:v>1115</c:v>
                </c:pt>
                <c:pt idx="376">
                  <c:v>1115</c:v>
                </c:pt>
                <c:pt idx="377">
                  <c:v>1115</c:v>
                </c:pt>
                <c:pt idx="378">
                  <c:v>1116</c:v>
                </c:pt>
                <c:pt idx="379">
                  <c:v>1117</c:v>
                </c:pt>
                <c:pt idx="380">
                  <c:v>1118</c:v>
                </c:pt>
                <c:pt idx="381">
                  <c:v>1119</c:v>
                </c:pt>
                <c:pt idx="382">
                  <c:v>1119</c:v>
                </c:pt>
                <c:pt idx="383">
                  <c:v>1121</c:v>
                </c:pt>
                <c:pt idx="384">
                  <c:v>1122</c:v>
                </c:pt>
                <c:pt idx="385">
                  <c:v>1122</c:v>
                </c:pt>
                <c:pt idx="386">
                  <c:v>1122</c:v>
                </c:pt>
                <c:pt idx="387">
                  <c:v>1124</c:v>
                </c:pt>
                <c:pt idx="388">
                  <c:v>1125</c:v>
                </c:pt>
                <c:pt idx="389">
                  <c:v>1125</c:v>
                </c:pt>
                <c:pt idx="390">
                  <c:v>1126</c:v>
                </c:pt>
                <c:pt idx="391">
                  <c:v>1127</c:v>
                </c:pt>
                <c:pt idx="392">
                  <c:v>1129</c:v>
                </c:pt>
                <c:pt idx="393">
                  <c:v>1130</c:v>
                </c:pt>
                <c:pt idx="394">
                  <c:v>1130</c:v>
                </c:pt>
                <c:pt idx="395">
                  <c:v>1131</c:v>
                </c:pt>
                <c:pt idx="396">
                  <c:v>1131</c:v>
                </c:pt>
                <c:pt idx="397">
                  <c:v>1132</c:v>
                </c:pt>
                <c:pt idx="398">
                  <c:v>1132</c:v>
                </c:pt>
                <c:pt idx="399">
                  <c:v>1133</c:v>
                </c:pt>
                <c:pt idx="400">
                  <c:v>1136</c:v>
                </c:pt>
                <c:pt idx="401">
                  <c:v>1137</c:v>
                </c:pt>
                <c:pt idx="402">
                  <c:v>1137</c:v>
                </c:pt>
                <c:pt idx="403">
                  <c:v>1138</c:v>
                </c:pt>
                <c:pt idx="404">
                  <c:v>1138</c:v>
                </c:pt>
                <c:pt idx="405">
                  <c:v>1139</c:v>
                </c:pt>
                <c:pt idx="406">
                  <c:v>1139</c:v>
                </c:pt>
                <c:pt idx="407">
                  <c:v>1140</c:v>
                </c:pt>
                <c:pt idx="408">
                  <c:v>1142</c:v>
                </c:pt>
                <c:pt idx="409">
                  <c:v>1142</c:v>
                </c:pt>
                <c:pt idx="410">
                  <c:v>1144</c:v>
                </c:pt>
                <c:pt idx="411">
                  <c:v>1144</c:v>
                </c:pt>
                <c:pt idx="412">
                  <c:v>1144</c:v>
                </c:pt>
                <c:pt idx="413">
                  <c:v>1146</c:v>
                </c:pt>
                <c:pt idx="414">
                  <c:v>1147</c:v>
                </c:pt>
                <c:pt idx="415">
                  <c:v>1148</c:v>
                </c:pt>
                <c:pt idx="416">
                  <c:v>1148</c:v>
                </c:pt>
                <c:pt idx="417">
                  <c:v>1152</c:v>
                </c:pt>
                <c:pt idx="418">
                  <c:v>1154</c:v>
                </c:pt>
                <c:pt idx="419">
                  <c:v>1155</c:v>
                </c:pt>
                <c:pt idx="420">
                  <c:v>1157</c:v>
                </c:pt>
                <c:pt idx="421">
                  <c:v>1157</c:v>
                </c:pt>
                <c:pt idx="422">
                  <c:v>1158</c:v>
                </c:pt>
                <c:pt idx="423">
                  <c:v>1161</c:v>
                </c:pt>
                <c:pt idx="424">
                  <c:v>1161</c:v>
                </c:pt>
                <c:pt idx="425">
                  <c:v>1162</c:v>
                </c:pt>
                <c:pt idx="426">
                  <c:v>1165</c:v>
                </c:pt>
                <c:pt idx="427">
                  <c:v>1166</c:v>
                </c:pt>
                <c:pt idx="428">
                  <c:v>1167</c:v>
                </c:pt>
                <c:pt idx="429">
                  <c:v>1170</c:v>
                </c:pt>
                <c:pt idx="430">
                  <c:v>1173</c:v>
                </c:pt>
                <c:pt idx="431">
                  <c:v>1174</c:v>
                </c:pt>
                <c:pt idx="432">
                  <c:v>1174</c:v>
                </c:pt>
                <c:pt idx="433">
                  <c:v>1175</c:v>
                </c:pt>
                <c:pt idx="434">
                  <c:v>1177</c:v>
                </c:pt>
                <c:pt idx="435">
                  <c:v>1178</c:v>
                </c:pt>
                <c:pt idx="436">
                  <c:v>1181</c:v>
                </c:pt>
                <c:pt idx="437">
                  <c:v>1181</c:v>
                </c:pt>
                <c:pt idx="438">
                  <c:v>1181</c:v>
                </c:pt>
                <c:pt idx="439">
                  <c:v>1181</c:v>
                </c:pt>
                <c:pt idx="440">
                  <c:v>1182</c:v>
                </c:pt>
                <c:pt idx="441">
                  <c:v>1184</c:v>
                </c:pt>
                <c:pt idx="442">
                  <c:v>1189</c:v>
                </c:pt>
                <c:pt idx="443">
                  <c:v>1191</c:v>
                </c:pt>
                <c:pt idx="444">
                  <c:v>1193</c:v>
                </c:pt>
                <c:pt idx="445">
                  <c:v>1203</c:v>
                </c:pt>
                <c:pt idx="446">
                  <c:v>1204</c:v>
                </c:pt>
                <c:pt idx="447">
                  <c:v>1206</c:v>
                </c:pt>
                <c:pt idx="448">
                  <c:v>1207</c:v>
                </c:pt>
                <c:pt idx="449">
                  <c:v>1208</c:v>
                </c:pt>
                <c:pt idx="450">
                  <c:v>1210</c:v>
                </c:pt>
                <c:pt idx="451">
                  <c:v>1212</c:v>
                </c:pt>
                <c:pt idx="452">
                  <c:v>1213</c:v>
                </c:pt>
                <c:pt idx="453">
                  <c:v>1213</c:v>
                </c:pt>
                <c:pt idx="454">
                  <c:v>1214</c:v>
                </c:pt>
                <c:pt idx="455">
                  <c:v>1216</c:v>
                </c:pt>
                <c:pt idx="456">
                  <c:v>1221</c:v>
                </c:pt>
                <c:pt idx="457">
                  <c:v>1225</c:v>
                </c:pt>
                <c:pt idx="458">
                  <c:v>1227</c:v>
                </c:pt>
                <c:pt idx="459">
                  <c:v>1227</c:v>
                </c:pt>
                <c:pt idx="460">
                  <c:v>1228</c:v>
                </c:pt>
                <c:pt idx="461">
                  <c:v>1228</c:v>
                </c:pt>
                <c:pt idx="462">
                  <c:v>1231</c:v>
                </c:pt>
                <c:pt idx="463">
                  <c:v>1232</c:v>
                </c:pt>
                <c:pt idx="464">
                  <c:v>1232</c:v>
                </c:pt>
                <c:pt idx="465">
                  <c:v>1234</c:v>
                </c:pt>
                <c:pt idx="466">
                  <c:v>1235</c:v>
                </c:pt>
                <c:pt idx="467">
                  <c:v>1236</c:v>
                </c:pt>
                <c:pt idx="468">
                  <c:v>1238</c:v>
                </c:pt>
                <c:pt idx="469">
                  <c:v>1239</c:v>
                </c:pt>
                <c:pt idx="470">
                  <c:v>1242</c:v>
                </c:pt>
                <c:pt idx="471">
                  <c:v>1244</c:v>
                </c:pt>
                <c:pt idx="472">
                  <c:v>1244</c:v>
                </c:pt>
                <c:pt idx="473">
                  <c:v>1248</c:v>
                </c:pt>
                <c:pt idx="474">
                  <c:v>1255</c:v>
                </c:pt>
                <c:pt idx="475">
                  <c:v>1255</c:v>
                </c:pt>
                <c:pt idx="476">
                  <c:v>1255</c:v>
                </c:pt>
                <c:pt idx="477">
                  <c:v>1255</c:v>
                </c:pt>
                <c:pt idx="478">
                  <c:v>1256</c:v>
                </c:pt>
                <c:pt idx="479">
                  <c:v>1256</c:v>
                </c:pt>
                <c:pt idx="480">
                  <c:v>1256</c:v>
                </c:pt>
                <c:pt idx="481">
                  <c:v>1259</c:v>
                </c:pt>
                <c:pt idx="482">
                  <c:v>1261</c:v>
                </c:pt>
                <c:pt idx="483">
                  <c:v>1263</c:v>
                </c:pt>
                <c:pt idx="484">
                  <c:v>1265</c:v>
                </c:pt>
                <c:pt idx="485">
                  <c:v>1265</c:v>
                </c:pt>
                <c:pt idx="486">
                  <c:v>1267</c:v>
                </c:pt>
                <c:pt idx="487">
                  <c:v>1269</c:v>
                </c:pt>
                <c:pt idx="488">
                  <c:v>1271</c:v>
                </c:pt>
                <c:pt idx="489">
                  <c:v>1279</c:v>
                </c:pt>
                <c:pt idx="490">
                  <c:v>1281</c:v>
                </c:pt>
                <c:pt idx="491">
                  <c:v>1282</c:v>
                </c:pt>
                <c:pt idx="492">
                  <c:v>1283</c:v>
                </c:pt>
                <c:pt idx="493">
                  <c:v>1283</c:v>
                </c:pt>
                <c:pt idx="494">
                  <c:v>1284</c:v>
                </c:pt>
                <c:pt idx="495">
                  <c:v>1284</c:v>
                </c:pt>
                <c:pt idx="496">
                  <c:v>1285</c:v>
                </c:pt>
                <c:pt idx="497">
                  <c:v>1285</c:v>
                </c:pt>
                <c:pt idx="498">
                  <c:v>1287</c:v>
                </c:pt>
                <c:pt idx="499">
                  <c:v>1289</c:v>
                </c:pt>
                <c:pt idx="500">
                  <c:v>1292</c:v>
                </c:pt>
                <c:pt idx="501">
                  <c:v>1293</c:v>
                </c:pt>
                <c:pt idx="502">
                  <c:v>1293</c:v>
                </c:pt>
                <c:pt idx="503">
                  <c:v>1294</c:v>
                </c:pt>
                <c:pt idx="504">
                  <c:v>1294</c:v>
                </c:pt>
                <c:pt idx="505">
                  <c:v>1294</c:v>
                </c:pt>
                <c:pt idx="506">
                  <c:v>1300</c:v>
                </c:pt>
                <c:pt idx="507">
                  <c:v>1303</c:v>
                </c:pt>
                <c:pt idx="508">
                  <c:v>1304</c:v>
                </c:pt>
                <c:pt idx="509">
                  <c:v>1305</c:v>
                </c:pt>
                <c:pt idx="510">
                  <c:v>1313</c:v>
                </c:pt>
                <c:pt idx="511">
                  <c:v>1315</c:v>
                </c:pt>
                <c:pt idx="512">
                  <c:v>1321</c:v>
                </c:pt>
                <c:pt idx="513">
                  <c:v>1323</c:v>
                </c:pt>
                <c:pt idx="514">
                  <c:v>1325</c:v>
                </c:pt>
                <c:pt idx="515">
                  <c:v>1326</c:v>
                </c:pt>
                <c:pt idx="516">
                  <c:v>1327</c:v>
                </c:pt>
                <c:pt idx="517">
                  <c:v>1327</c:v>
                </c:pt>
                <c:pt idx="518">
                  <c:v>1331</c:v>
                </c:pt>
                <c:pt idx="519">
                  <c:v>1333</c:v>
                </c:pt>
                <c:pt idx="520">
                  <c:v>1336</c:v>
                </c:pt>
                <c:pt idx="521">
                  <c:v>1338</c:v>
                </c:pt>
                <c:pt idx="522">
                  <c:v>1341</c:v>
                </c:pt>
                <c:pt idx="523">
                  <c:v>1342</c:v>
                </c:pt>
                <c:pt idx="524">
                  <c:v>1343</c:v>
                </c:pt>
                <c:pt idx="525">
                  <c:v>1348</c:v>
                </c:pt>
                <c:pt idx="526">
                  <c:v>1349</c:v>
                </c:pt>
                <c:pt idx="527">
                  <c:v>1349</c:v>
                </c:pt>
                <c:pt idx="528">
                  <c:v>1352</c:v>
                </c:pt>
                <c:pt idx="529">
                  <c:v>1353</c:v>
                </c:pt>
                <c:pt idx="530">
                  <c:v>1353</c:v>
                </c:pt>
                <c:pt idx="531">
                  <c:v>1354</c:v>
                </c:pt>
                <c:pt idx="532">
                  <c:v>1354</c:v>
                </c:pt>
                <c:pt idx="533">
                  <c:v>1355</c:v>
                </c:pt>
                <c:pt idx="534">
                  <c:v>1358</c:v>
                </c:pt>
                <c:pt idx="535">
                  <c:v>1360</c:v>
                </c:pt>
                <c:pt idx="536">
                  <c:v>1366</c:v>
                </c:pt>
                <c:pt idx="537">
                  <c:v>1366</c:v>
                </c:pt>
                <c:pt idx="538">
                  <c:v>1366</c:v>
                </c:pt>
                <c:pt idx="539">
                  <c:v>1367</c:v>
                </c:pt>
                <c:pt idx="540">
                  <c:v>1367</c:v>
                </c:pt>
                <c:pt idx="541">
                  <c:v>1368</c:v>
                </c:pt>
                <c:pt idx="542">
                  <c:v>1369</c:v>
                </c:pt>
                <c:pt idx="543">
                  <c:v>1371</c:v>
                </c:pt>
                <c:pt idx="544">
                  <c:v>1372</c:v>
                </c:pt>
                <c:pt idx="545">
                  <c:v>1372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2-E544-A2BE-5E8C1E4B7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111199"/>
        <c:axId val="1540686432"/>
      </c:lineChart>
      <c:dateAx>
        <c:axId val="190111199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40686432"/>
        <c:crosses val="autoZero"/>
        <c:auto val="1"/>
        <c:lblOffset val="100"/>
        <c:baseTimeUnit val="days"/>
      </c:dateAx>
      <c:valAx>
        <c:axId val="154068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90111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E0D74-9556-6149-B048-878ED23CAA05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1B4AD-C0DD-214C-8F7C-0E3144C0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9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C274-1233-E54F-87AD-08BBB34F5C88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DB024-5673-E848-8A05-DD7211EBC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2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l">
              <a:defRPr sz="5400" b="1" i="0" cap="all" baseline="0">
                <a:latin typeface="Hiragino Kaku Gothic Pro W6" charset="-128"/>
                <a:ea typeface="Hiragino Kaku Gothic Pro W6" charset="-128"/>
                <a:cs typeface="Hiragino Kaku Gothic Pro W6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B6D2-6FEE-254F-A52E-03E56C27B2EF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17A2F-B5ED-4044-82E3-86A036D62393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59F5-20C0-CE43-9E1B-EA477A0BDAE3}" type="datetime1">
              <a:rPr lang="ja-JP" altLang="en-US" smtClean="0"/>
              <a:t>2021/2/15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iragino Kaku Gothic ProN W6" charset="-128"/>
                <a:ea typeface="Hiragino Kaku Gothic ProN W6" charset="-128"/>
                <a:cs typeface="Hiragino Kaku Gothic ProN W6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1pPr>
            <a:lvl2pPr>
              <a:defRPr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2pPr>
            <a:lvl3pPr>
              <a:defRPr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3pPr>
            <a:lvl4pPr>
              <a:defRPr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4pPr>
            <a:lvl5pPr>
              <a:defRPr b="0" i="0">
                <a:latin typeface="Hiragino Kaku Gothic Pro W3" charset="-128"/>
                <a:ea typeface="Hiragino Kaku Gothic Pro W3" charset="-128"/>
                <a:cs typeface="Hiragino Kaku Gothic Pro W3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0D43-0B56-F248-ABFE-BD6B8DEE5FC1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75E2-AFA3-C843-8E7B-EFF512616920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35850-9D93-264D-91BC-DF47772C0685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494B-9A72-7645-A2C7-5A7D6263AFB1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2F32-4D3B-4C4B-B873-77E8480A26AC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1443-D2F2-4942-B68C-0550A0B9D0DC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B70E-32A8-8F48-BAC1-2A9ABA8E2CD1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6F85-9A2B-9F40-8C86-B914D6A1E086}" type="datetime1">
              <a:rPr lang="ja-JP" altLang="en-US" smtClean="0"/>
              <a:t>2021/2/15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7208E34-334F-E84B-8CF7-2C874A30D79A}" type="datetime1">
              <a:rPr lang="ja-JP" altLang="en-US" smtClean="0"/>
              <a:t>2021/2/15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6685" y="6445553"/>
            <a:ext cx="639913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ja-JP" altLang="en-US" b="0"/>
              <a:t>みんなで翻刻</a:t>
            </a:r>
            <a:br>
              <a:rPr lang="en-US" altLang="ja-JP" b="0" dirty="0"/>
            </a:br>
            <a:r>
              <a:rPr lang="ja-JP" altLang="en-US" b="0"/>
              <a:t>今後のシステム開発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10966"/>
            <a:ext cx="8047398" cy="2305878"/>
          </a:xfrm>
        </p:spPr>
        <p:txBody>
          <a:bodyPr>
            <a:noAutofit/>
          </a:bodyPr>
          <a:lstStyle/>
          <a:p>
            <a:r>
              <a:rPr lang="ja-JP" altLang="en-US" dirty="0"/>
              <a:t>国立歴史</a:t>
            </a:r>
            <a:r>
              <a:rPr lang="ja-JP" altLang="en-US"/>
              <a:t>民俗博物館　研究部</a:t>
            </a:r>
            <a:br>
              <a:rPr lang="en-US" altLang="ja-JP" dirty="0"/>
            </a:br>
            <a:r>
              <a:rPr lang="ja-JP" altLang="en-US"/>
              <a:t>助教　橋本雄太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50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737C8A-6CC5-564F-90E0-31D0A8F48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3. </a:t>
            </a:r>
            <a:r>
              <a:rPr kumimoji="1" lang="ja-JP" altLang="en-US"/>
              <a:t>「みんなで翻刻でひらく」ボタン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C8571B-3767-6348-B700-E84617715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背景</a:t>
            </a:r>
            <a:endParaRPr kumimoji="1" lang="en-US" altLang="ja-JP" dirty="0"/>
          </a:p>
          <a:p>
            <a:pPr lvl="1"/>
            <a:r>
              <a:rPr kumimoji="1" lang="ja-JP" altLang="en-US"/>
              <a:t>あらかじめ登録された資料しか翻刻することができない！</a:t>
            </a:r>
            <a:endParaRPr kumimoji="1" lang="en-US" altLang="ja-JP" dirty="0"/>
          </a:p>
          <a:p>
            <a:pPr lvl="1"/>
            <a:r>
              <a:rPr kumimoji="1" lang="ja-JP" altLang="en-US"/>
              <a:t>デジタルアーカイブで見つけた資料を「みんなで翻刻」したい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/>
              <a:t>開発の概要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IIIF</a:t>
            </a:r>
            <a:r>
              <a:rPr kumimoji="1" lang="ja-JP" altLang="en-US"/>
              <a:t>形式で公開されている資料を誰でも「みんなで翻刻」に取り込み可能にする機能をつくる</a:t>
            </a:r>
            <a:endParaRPr kumimoji="1" lang="en-US" altLang="ja-JP" dirty="0"/>
          </a:p>
          <a:p>
            <a:pPr marL="274320" lvl="1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48A105-3744-C845-A316-EDED0DB3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F09FD-6278-8849-AEC9-0CCA4AB97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Cultural Japan</a:t>
            </a:r>
            <a:r>
              <a:rPr kumimoji="1" lang="ja-JP" altLang="en-US"/>
              <a:t>「翻刻をみる」ボタン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C7E51-6D4B-E743-AAC5-147501F8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45553"/>
            <a:ext cx="8229600" cy="329184"/>
          </a:xfrm>
        </p:spPr>
        <p:txBody>
          <a:bodyPr>
            <a:normAutofit fontScale="62500" lnSpcReduction="2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D7E383-8E53-994A-81C4-F35933F1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E5F891F2-BD08-B44E-BA2B-6C9F4BFAF47D}"/>
              </a:ext>
            </a:extLst>
          </p:cNvPr>
          <p:cNvSpPr/>
          <p:nvPr/>
        </p:nvSpPr>
        <p:spPr>
          <a:xfrm rot="10800000">
            <a:off x="4724400" y="3898900"/>
            <a:ext cx="558800" cy="863600"/>
          </a:xfrm>
          <a:prstGeom prst="down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837DCA-5791-8740-8DED-749D4F1D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695"/>
            <a:ext cx="9144000" cy="54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2EAC-0E3E-1F4B-8615-B2DF7A3B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まとめ：今後の開発の方向性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C2AF5-C7A9-BF45-80BD-503D3E257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8312"/>
            <a:ext cx="8229600" cy="45686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200"/>
              <a:t>翻刻以外の作業も「みんな」で！</a:t>
            </a: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/>
              <a:t>個人・コミュニティの用途や要望により寄り添ったシステムに！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82D121-445C-E344-B470-A932D22F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19D22E-F849-F548-84E7-9575AAA11AD8}"/>
              </a:ext>
            </a:extLst>
          </p:cNvPr>
          <p:cNvSpPr txBox="1"/>
          <p:nvPr/>
        </p:nvSpPr>
        <p:spPr>
          <a:xfrm>
            <a:off x="1254224" y="5039455"/>
            <a:ext cx="637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ご意見・ご要望お待ちしています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776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968C5-7F59-2D4B-B1B0-D40E074B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入力文字数の推移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E40C5-4E98-D84F-9120-64A65532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A9DF928-D840-2A41-8E39-4A16EDF84AD0}"/>
              </a:ext>
            </a:extLst>
          </p:cNvPr>
          <p:cNvGraphicFramePr>
            <a:graphicFrameLocks/>
          </p:cNvGraphicFramePr>
          <p:nvPr/>
        </p:nvGraphicFramePr>
        <p:xfrm>
          <a:off x="58701" y="1511494"/>
          <a:ext cx="9026598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93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968C5-7F59-2D4B-B1B0-D40E074B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参加者登録数の推移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E40C5-4E98-D84F-9120-64A65532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BCAA752-8952-5646-B6D7-79490F044EDD}"/>
              </a:ext>
            </a:extLst>
          </p:cNvPr>
          <p:cNvGraphicFramePr>
            <a:graphicFrameLocks/>
          </p:cNvGraphicFramePr>
          <p:nvPr/>
        </p:nvGraphicFramePr>
        <p:xfrm>
          <a:off x="70378" y="1545771"/>
          <a:ext cx="900324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58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A80E14-678C-E848-8BBE-AB8E1154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目次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B2435F-EF07-9F4B-8F54-0FBBB0060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01" y="1908936"/>
            <a:ext cx="8569398" cy="47012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200"/>
              <a:t>翻刻文のタグ付けプロジェクト</a:t>
            </a: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/>
              <a:t>チームで使える</a:t>
            </a:r>
            <a:r>
              <a:rPr kumimoji="1" lang="en-US" altLang="ja-JP" sz="3200" dirty="0"/>
              <a:t> </a:t>
            </a:r>
            <a:r>
              <a:rPr kumimoji="1" lang="ja-JP" altLang="en-US" sz="3200"/>
              <a:t>みんなで翻刻クローズド版</a:t>
            </a: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endParaRPr kumimoji="1" lang="en-US" altLang="ja-JP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/>
              <a:t>「みんなで翻刻で開く」ボタン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56701-0A60-1A45-9D19-3AFC8468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63CC-48DA-9A41-BB03-333A8748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/>
              <a:t>翻刻文のタグ付けプロジェクト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1B21D8-BD9C-FB4C-A6A2-1D8CAABEE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44345"/>
            <a:ext cx="8051800" cy="4701208"/>
          </a:xfrm>
        </p:spPr>
        <p:txBody>
          <a:bodyPr>
            <a:normAutofit/>
          </a:bodyPr>
          <a:lstStyle/>
          <a:p>
            <a:r>
              <a:rPr kumimoji="1" lang="ja-JP" altLang="en-US"/>
              <a:t>背景</a:t>
            </a:r>
            <a:endParaRPr kumimoji="1" lang="en-US" altLang="ja-JP" dirty="0"/>
          </a:p>
          <a:p>
            <a:pPr lvl="1"/>
            <a:r>
              <a:rPr kumimoji="1" lang="ja-JP" altLang="en-US"/>
              <a:t>みんなで翻刻を通じて，これまで近世の災害史料</a:t>
            </a:r>
            <a:r>
              <a:rPr kumimoji="1" lang="en-US" altLang="ja-JP" dirty="0"/>
              <a:t>500</a:t>
            </a:r>
            <a:r>
              <a:rPr kumimoji="1" lang="ja-JP" altLang="en-US"/>
              <a:t>点（約</a:t>
            </a:r>
            <a:r>
              <a:rPr kumimoji="1" lang="en-US" altLang="ja-JP" dirty="0"/>
              <a:t>600</a:t>
            </a:r>
            <a:r>
              <a:rPr kumimoji="1" lang="ja-JP" altLang="en-US"/>
              <a:t>万文字）以上が翻刻された</a:t>
            </a:r>
            <a:endParaRPr kumimoji="1" lang="en-US" altLang="ja-JP" dirty="0"/>
          </a:p>
          <a:p>
            <a:pPr lvl="1"/>
            <a:r>
              <a:rPr kumimoji="1" lang="ja-JP" altLang="en-US"/>
              <a:t>翻刻文を効果的に活用するためには</a:t>
            </a:r>
            <a:r>
              <a:rPr kumimoji="1" lang="ja-JP" altLang="en-US" b="1" u="sng"/>
              <a:t>時空間データの付与</a:t>
            </a:r>
            <a:r>
              <a:rPr kumimoji="1" lang="ja-JP" altLang="en-US"/>
              <a:t>が不可欠</a:t>
            </a:r>
            <a:endParaRPr kumimoji="1" lang="en-US" altLang="ja-JP" dirty="0"/>
          </a:p>
          <a:p>
            <a:pPr lvl="2"/>
            <a:endParaRPr kumimoji="1" lang="en-US" altLang="ja-JP" dirty="0"/>
          </a:p>
          <a:p>
            <a:r>
              <a:rPr kumimoji="1" lang="ja-JP" altLang="en-US"/>
              <a:t>プロジェクトの概要</a:t>
            </a:r>
            <a:endParaRPr kumimoji="1" lang="en-US" altLang="ja-JP" dirty="0"/>
          </a:p>
          <a:p>
            <a:pPr lvl="1"/>
            <a:r>
              <a:rPr kumimoji="1" lang="ja-JP" altLang="en-US"/>
              <a:t>安政江戸地震（</a:t>
            </a:r>
            <a:r>
              <a:rPr kumimoji="1" lang="en-US" altLang="ja-JP" dirty="0"/>
              <a:t>1855</a:t>
            </a:r>
            <a:r>
              <a:rPr kumimoji="1" lang="ja-JP" altLang="en-US"/>
              <a:t>）の関係史料中に出現する地名や日時を「みんな」でタグ付け</a:t>
            </a:r>
            <a:endParaRPr kumimoji="1" lang="en-US" altLang="ja-JP" dirty="0"/>
          </a:p>
          <a:p>
            <a:pPr lvl="1"/>
            <a:r>
              <a:rPr kumimoji="1" lang="ja-JP" altLang="en-US"/>
              <a:t>さらに座標情報と日時情報を付与する</a:t>
            </a:r>
            <a:endParaRPr kumimoji="1" lang="en-US" altLang="ja-JP" dirty="0"/>
          </a:p>
          <a:p>
            <a:pPr marL="788670" lvl="1" indent="-514350">
              <a:buFont typeface="+mj-lt"/>
              <a:buAutoNum type="arabicPeriod"/>
            </a:pPr>
            <a:endParaRPr kumimoji="1" lang="en-US" altLang="ja-JP" dirty="0"/>
          </a:p>
          <a:p>
            <a:pPr marL="788670" lvl="1" indent="-514350">
              <a:buFont typeface="+mj-lt"/>
              <a:buAutoNum type="arabicPeriod"/>
            </a:pPr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DE9856-A4A3-A941-8A61-4AF49A32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4A5A2-A94B-F64F-B9D0-2EC1C2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488"/>
            <a:ext cx="8229600" cy="990600"/>
          </a:xfrm>
        </p:spPr>
        <p:txBody>
          <a:bodyPr/>
          <a:lstStyle/>
          <a:p>
            <a:r>
              <a:rPr kumimoji="1" lang="ja-JP" altLang="en-US"/>
              <a:t>翻刻文のタグ付け画面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D68FCF-BBB1-F649-8D5B-E75C70EE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AF3EAB-2D3C-4142-B857-53C16F927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188"/>
            <a:ext cx="9144000" cy="559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4A5A2-A94B-F64F-B9D0-2EC1C25C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488"/>
            <a:ext cx="8229600" cy="990600"/>
          </a:xfrm>
        </p:spPr>
        <p:txBody>
          <a:bodyPr/>
          <a:lstStyle/>
          <a:p>
            <a:r>
              <a:rPr kumimoji="1" lang="ja-JP" altLang="en-US"/>
              <a:t>場所情報の付与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D68FCF-BBB1-F649-8D5B-E75C70EE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C79391-1D41-3746-A0CC-31D55ECA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874"/>
            <a:ext cx="9144000" cy="55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E0239-6956-6249-92FC-AE8BEBD6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2. </a:t>
            </a:r>
            <a:r>
              <a:rPr kumimoji="1" lang="ja-JP" altLang="en-US"/>
              <a:t>チームで使える</a:t>
            </a:r>
            <a:br>
              <a:rPr kumimoji="1" lang="en-US" altLang="ja-JP" dirty="0"/>
            </a:br>
            <a:r>
              <a:rPr kumimoji="1" lang="ja-JP" altLang="en-US"/>
              <a:t>みんなで翻刻クローズド版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DBC522-5F43-5148-9ADA-11D8E590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4635500"/>
          </a:xfrm>
        </p:spPr>
        <p:txBody>
          <a:bodyPr/>
          <a:lstStyle/>
          <a:p>
            <a:r>
              <a:rPr kumimoji="1" lang="ja-JP" altLang="en-US"/>
              <a:t>背景</a:t>
            </a:r>
            <a:endParaRPr kumimoji="1" lang="en-US" altLang="ja-JP" dirty="0"/>
          </a:p>
          <a:p>
            <a:pPr lvl="1"/>
            <a:r>
              <a:rPr kumimoji="1" lang="ja-JP" altLang="en-US"/>
              <a:t>「チーム内で資料画像と翻刻を共有するために</a:t>
            </a:r>
            <a:br>
              <a:rPr kumimoji="1" lang="en-US" altLang="ja-JP" dirty="0"/>
            </a:br>
            <a:r>
              <a:rPr kumimoji="1" lang="ja-JP" altLang="en-US"/>
              <a:t>みんなで翻刻を使いたい」という声を多数頂く</a:t>
            </a:r>
            <a:endParaRPr kumimoji="1" lang="en-US" altLang="ja-JP" dirty="0"/>
          </a:p>
          <a:p>
            <a:pPr lvl="1"/>
            <a:r>
              <a:rPr kumimoji="1" lang="ja-JP" altLang="en-US"/>
              <a:t>大学の講座，ゼミ，自治体史料集の編纂，くずし字解読サマースクール，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…</a:t>
            </a:r>
          </a:p>
          <a:p>
            <a:pPr lvl="2"/>
            <a:endParaRPr kumimoji="1" lang="en-US" altLang="ja-JP" dirty="0"/>
          </a:p>
          <a:p>
            <a:r>
              <a:rPr kumimoji="1" lang="ja-JP" altLang="en-US"/>
              <a:t>開発の目標</a:t>
            </a:r>
            <a:endParaRPr kumimoji="1" lang="en-US" altLang="ja-JP" dirty="0"/>
          </a:p>
          <a:p>
            <a:pPr lvl="1"/>
            <a:r>
              <a:rPr kumimoji="1" lang="ja-JP" altLang="en-US"/>
              <a:t>非公開状態で資料画像のアップと翻刻の共有を可能にする「クローズド」版みんなで翻刻をつくる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16A12-8250-CE49-8331-21A56DEBE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9C9CC-2C64-9241-A62C-966690C7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Tackling Pandemics in </a:t>
            </a:r>
            <a:br>
              <a:rPr kumimoji="1" lang="en-US" altLang="ja-JP" dirty="0"/>
            </a:br>
            <a:r>
              <a:rPr kumimoji="1" lang="en-US" altLang="ja-JP" dirty="0"/>
              <a:t>Early Modern Japan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0070FF-4AB9-4546-94A2-5ED1DC04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02" y="1781406"/>
            <a:ext cx="3943496" cy="4893207"/>
          </a:xfrm>
        </p:spPr>
        <p:txBody>
          <a:bodyPr>
            <a:normAutofit/>
          </a:bodyPr>
          <a:lstStyle/>
          <a:p>
            <a:r>
              <a:rPr kumimoji="1" lang="ja-JP" altLang="en-US" sz="2400"/>
              <a:t>近世の疫病関係資料の共同翻刻プロジェクト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/>
              <a:t>ケンブリッジ大学の日本研究者ラウラ・モレッティ先生による企画運営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10</a:t>
            </a:r>
            <a:r>
              <a:rPr kumimoji="1" lang="ja-JP" altLang="en-US" sz="2400"/>
              <a:t>カ国以上から日本研究を専攻する</a:t>
            </a:r>
            <a:r>
              <a:rPr kumimoji="1" lang="en-US" altLang="ja-JP" sz="2400" dirty="0"/>
              <a:t>37</a:t>
            </a:r>
            <a:r>
              <a:rPr kumimoji="1" lang="ja-JP" altLang="en-US" sz="2400"/>
              <a:t>名の研究者，学生，司書が参加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44F93C-2E24-654F-8F0B-FE98CB7A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E3C3A0A-AA43-EA4C-953B-6B8077A1C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98" y="1781406"/>
            <a:ext cx="4965700" cy="48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3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template.potm</Template>
  <TotalTime>76220</TotalTime>
  <Words>382</Words>
  <Application>Microsoft Macintosh PowerPoint</Application>
  <PresentationFormat>画面に合わせる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Hiragino Kaku Gothic Pro W3</vt:lpstr>
      <vt:lpstr>Hiragino Kaku Gothic Pro W6</vt:lpstr>
      <vt:lpstr>Hiragino Kaku Gothic ProN W3</vt:lpstr>
      <vt:lpstr>Hiragino Kaku Gothic ProN W6</vt:lpstr>
      <vt:lpstr>Arial</vt:lpstr>
      <vt:lpstr>Calibri</vt:lpstr>
      <vt:lpstr>template</vt:lpstr>
      <vt:lpstr>みんなで翻刻 今後のシステム開発</vt:lpstr>
      <vt:lpstr>入力文字数の推移</vt:lpstr>
      <vt:lpstr>参加者登録数の推移</vt:lpstr>
      <vt:lpstr>目次</vt:lpstr>
      <vt:lpstr>1. 翻刻文のタグ付けプロジェクト</vt:lpstr>
      <vt:lpstr>翻刻文のタグ付け画面</vt:lpstr>
      <vt:lpstr>場所情報の付与</vt:lpstr>
      <vt:lpstr>2. チームで使える みんなで翻刻クローズド版 </vt:lpstr>
      <vt:lpstr>Tackling Pandemics in  Early Modern Japan</vt:lpstr>
      <vt:lpstr>3. 「みんなで翻刻でひらく」ボタン</vt:lpstr>
      <vt:lpstr>Cultural Japan「翻刻をみる」ボタン</vt:lpstr>
      <vt:lpstr>まとめ：今後の開発の方向性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Hilbert の数概念 - Hilbert 数学手帳の分析から -</dc:title>
  <dc:creator>Yut Has</dc:creator>
  <cp:lastModifiedBy>Hashimoto Yuta</cp:lastModifiedBy>
  <cp:revision>1050</cp:revision>
  <cp:lastPrinted>2018-06-04T03:28:12Z</cp:lastPrinted>
  <dcterms:created xsi:type="dcterms:W3CDTF">2013-11-28T06:29:20Z</dcterms:created>
  <dcterms:modified xsi:type="dcterms:W3CDTF">2021-02-16T00:47:37Z</dcterms:modified>
</cp:coreProperties>
</file>